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wmf" ContentType="image/x-wmf"/>
  <Default Extension="bin" ContentType="application/vnd.openxmlformats-officedocument.oleObject"/>
  <Default Extension="rels" ContentType="application/vnd.openxmlformats-package.relationships+xml"/>
  <Default Extension="jpeg" ContentType="image/jpeg"/>
  <Default Extension="png" ContentType="image/png"/>
  <Override PartName="/ppt/notesSlides/notesSlide12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slides/slide12.xml" ContentType="application/vnd.openxmlformats-officedocument.presentationml.slide+xml"/>
  <Override PartName="/ppt/slides/slide11.xml" ContentType="application/vnd.openxmlformats-officedocument.presentationml.slide+xml"/>
  <Override PartName="/ppt/theme/theme1.xml" ContentType="application/vnd.openxmlformats-officedocument.theme+xml"/>
  <Override PartName="/ppt/theme/theme2.xml" ContentType="application/vnd.openxmlformats-officedocument.theme+xml"/>
  <Override PartName="/ppt/slideLayouts/slideLayout9.xml" ContentType="application/vnd.openxmlformats-officedocument.presentationml.slideLayout+xml"/>
  <Override PartName="/docProps/app.xml" ContentType="application/vnd.openxmlformats-officedocument.extended-properties+xml"/>
  <Override PartName="/ppt/notesSlides/notesSlide4.xml" ContentType="application/vnd.openxmlformats-officedocument.presentationml.notesSlid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notesSlides/notesSlide7.xml" ContentType="application/vnd.openxmlformats-officedocument.presentationml.notesSlide+xml"/>
  <Override PartName="/ppt/presentation.xml" ContentType="application/vnd.openxmlformats-officedocument.presentationml.presentation.main+xml"/>
  <Override PartName="/ppt/notesSlides/notesSlide9.xml" ContentType="application/vnd.openxmlformats-officedocument.presentationml.notesSlide+xml"/>
  <Override PartName="/ppt/diagrams/quickStyle2.xml" ContentType="application/vnd.openxmlformats-officedocument.drawingml.diagramQuickStyle+xml"/>
  <Override PartName="/ppt/slides/slide8.xml" ContentType="application/vnd.openxmlformats-officedocument.presentationml.slide+xml"/>
  <Override PartName="/ppt/diagrams/data1.xml" ContentType="application/vnd.openxmlformats-officedocument.drawingml.diagramData+xml"/>
  <Override PartName="/ppt/diagrams/colors3.xml" ContentType="application/vnd.openxmlformats-officedocument.drawingml.diagramColors+xml"/>
  <Override PartName="/ppt/diagrams/data2.xml" ContentType="application/vnd.openxmlformats-officedocument.drawingml.diagramData+xml"/>
  <Override PartName="/ppt/notesSlides/notesSlide1.xml" ContentType="application/vnd.openxmlformats-officedocument.presentationml.notesSlide+xml"/>
  <Override PartName="/ppt/diagrams/data3.xml" ContentType="application/vnd.openxmlformats-officedocument.drawingml.diagramData+xml"/>
  <Override PartName="/ppt/slideLayouts/slideLayout1.xml" ContentType="application/vnd.openxmlformats-officedocument.presentationml.slideLayout+xml"/>
  <Override PartName="/ppt/diagrams/quickStyle3.xml" ContentType="application/vnd.openxmlformats-officedocument.drawingml.diagramQuickStyle+xml"/>
  <Override PartName="/ppt/notesSlides/notesSlide8.xml" ContentType="application/vnd.openxmlformats-officedocument.presentationml.notesSlide+xml"/>
  <Override PartName="/ppt/diagrams/quickStyle1.xml" ContentType="application/vnd.openxmlformats-officedocument.drawingml.diagramQuickStyle+xml"/>
  <Override PartName="/ppt/slides/slide3.xml" ContentType="application/vnd.openxmlformats-officedocument.presentationml.slide+xml"/>
  <Override PartName="/ppt/diagrams/layout3.xml" ContentType="application/vnd.openxmlformats-officedocument.drawingml.diagramLayout+xml"/>
  <Override PartName="/ppt/slideLayouts/slideLayout10.xml" ContentType="application/vnd.openxmlformats-officedocument.presentationml.slideLayout+xml"/>
  <Override PartName="/ppt/diagrams/layout1.xml" ContentType="application/vnd.openxmlformats-officedocument.drawingml.diagramLayout+xml"/>
  <Override PartName="/docProps/core.xml" ContentType="application/vnd.openxmlformats-package.core-properties+xml"/>
  <Override PartName="/ppt/slideLayouts/slideLayout8.xml" ContentType="application/vnd.openxmlformats-officedocument.presentationml.slideLayout+xml"/>
  <Override PartName="/ppt/diagrams/colors1.xml" ContentType="application/vnd.openxmlformats-officedocument.drawingml.diagramColors+xml"/>
  <Override PartName="/ppt/slideMasters/slideMaster1.xml" ContentType="application/vnd.openxmlformats-officedocument.presentationml.slideMaster+xml"/>
  <Override PartName="/ppt/slides/slide2.xml" ContentType="application/vnd.openxmlformats-officedocument.presentationml.slide+xml"/>
  <Override PartName="/ppt/diagrams/layout2.xml" ContentType="application/vnd.openxmlformats-officedocument.drawingml.diagramLayout+xml"/>
  <Override PartName="/ppt/diagrams/drawing1.xml" ContentType="application/vnd.openxmlformats-officedocument.drawingml.diagramDrawing+xml"/>
  <Override PartName="/ppt/diagrams/drawing3.xml" ContentType="application/vnd.openxmlformats-officedocument.drawingml.diagramDrawing+xml"/>
  <Override PartName="/ppt/slideLayouts/slideLayout2.xml" ContentType="application/vnd.openxmlformats-officedocument.presentationml.slideLayout+xml"/>
  <Override PartName="/ppt/diagrams/drawing2.xml" ContentType="application/vnd.openxmlformats-officedocument.drawingml.diagramDrawing+xml"/>
  <Override PartName="/ppt/diagrams/colors2.xml" ContentType="application/vnd.openxmlformats-officedocument.drawingml.diagramColors+xml"/>
  <Override PartName="/ppt/slideLayouts/slideLayout4.xml" ContentType="application/vnd.openxmlformats-officedocument.presentationml.slideLayout+xml"/>
  <Override PartName="/ppt/notesSlides/notesSlide11.xml" ContentType="application/vnd.openxmlformats-officedocument.presentationml.notesSlide+xml"/>
  <Override PartName="/ppt/slides/slide10.xml" ContentType="application/vnd.openxmlformats-officedocument.presentationml.slide+xml"/>
  <Override PartName="/ppt/slideLayouts/slideLayout3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7.xml" ContentType="application/vnd.openxmlformats-officedocument.presentationml.slide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slides/slide6.xml" ContentType="application/vnd.openxmlformats-officedocument.presentationml.slide+xml"/>
  <Override PartName="/ppt/slideLayouts/slideLayout11.xml" ContentType="application/vnd.openxmlformats-officedocument.presentationml.slideLayout+xml"/>
  <Override PartName="/ppt/notesSlides/notesSlide6.xml" ContentType="application/vnd.openxmlformats-officedocument.presentationml.notes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9.xml" ContentType="application/vnd.openxmlformats-officedocument.presentationml.slide+xml"/>
</Types>
</file>

<file path=_rels/.rels><?xml version="1.0" encoding="UTF-8" standalone="yes"?><Relationships xmlns="http://schemas.openxmlformats.org/package/2006/relationships"><Relationship Id="rId3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2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saveSubsetFonts="1">
  <p:sldMasterIdLst>
    <p:sldMasterId id="2147483648" r:id="rId1"/>
  </p:sldMasterIdLst>
  <p:notesMasterIdLst>
    <p:notesMasterId r:id="rId16"/>
  </p:notesMasterIdLst>
  <p:sldIdLst>
    <p:sldId id="256" r:id="rId4"/>
    <p:sldId id="257" r:id="rId5"/>
    <p:sldId id="258" r:id="rId6"/>
    <p:sldId id="259" r:id="rId7"/>
    <p:sldId id="260" r:id="rId8"/>
    <p:sldId id="261" r:id="rId9"/>
    <p:sldId id="262" r:id="rId10"/>
    <p:sldId id="263" r:id="rId11"/>
    <p:sldId id="264" r:id="rId12"/>
    <p:sldId id="265" r:id="rId13"/>
    <p:sldId id="266" r:id="rId14"/>
    <p:sldId id="267" r:id="rId15"/>
  </p:sldIdLst>
  <p:sldSz cx="12192000" cy="6858000"/>
  <p:notesSz cx="6858000" cy="9144000"/>
  <p:defaultTextStyle>
    <a:defPPr>
      <a:defRPr lang="es-CO"/>
    </a:defPPr>
    <a:lvl1pPr marL="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8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slideViewPr>
    <p:cSldViewPr snapToGrid="0">
      <p:cViewPr varScale="1">
        <p:scale>
          <a:sx n="98" d="100"/>
          <a:sy n="98" d="100"/>
        </p:scale>
        <p:origin x="1074" y="72"/>
      </p:cViewPr>
      <p:guideLst>
        <p:guide pos="3840"/>
        <p:guide pos="2160" orient="horz"/>
      </p:guideLst>
    </p:cSldViewPr>
  </p:slideViewPr>
  <p:gridSpacing cx="76200" cy="76200"/>
</p:viewPr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theme" Target="theme/theme1.xml"/><Relationship Id="rId3" Type="http://schemas.openxmlformats.org/officeDocument/2006/relationships/theme" Target="theme/theme2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9" Type="http://schemas.openxmlformats.org/officeDocument/2006/relationships/slide" Target="slides/slide6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notesMaster" Target="notesMasters/notesMaster1.xml"/><Relationship Id="rId17" Type="http://schemas.openxmlformats.org/officeDocument/2006/relationships/presProps" Target="presProps.xml" /><Relationship Id="rId18" Type="http://schemas.openxmlformats.org/officeDocument/2006/relationships/tableStyles" Target="tableStyles.xml" /><Relationship Id="rId19" Type="http://schemas.openxmlformats.org/officeDocument/2006/relationships/viewProps" Target="viewProps.xml" /></Relationships>
</file>

<file path=ppt/diagrams/_rels/data1.xml.rels><?xml version="1.0" encoding="UTF-8" standalone="yes"?><Relationships xmlns="http://schemas.openxmlformats.org/package/2006/relationships"></Relationships>
</file>

<file path=ppt/diagrams/_rels/data2.xml.rels><?xml version="1.0" encoding="UTF-8" standalone="yes"?><Relationships xmlns="http://schemas.openxmlformats.org/package/2006/relationships"></Relationships>
</file>

<file path=ppt/diagrams/_rels/data3.xml.rels><?xml version="1.0" encoding="UTF-8" standalone="yes"?>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diagrams/_rels/drawing1.xml.rels><?xml version="1.0" encoding="UTF-8" standalone="yes"?><Relationships xmlns="http://schemas.openxmlformats.org/package/2006/relationships"></Relationships>
</file>

<file path=ppt/diagrams/_rels/drawing2.xml.rels><?xml version="1.0" encoding="UTF-8" standalone="yes"?><Relationships xmlns="http://schemas.openxmlformats.org/package/2006/relationships"></Relationships>
</file>

<file path=ppt/diagrams/_rels/drawing3.xml.rels><?xml version="1.0" encoding="UTF-8" standalone="yes"?>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hueDir="cw" meth="repeat">
      <a:schemeClr val="accent4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node1">
    <dgm:fillClrLst hueDir="cw" meth="span">
      <a:schemeClr val="accent5"/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alignNode1">
    <dgm:fillClrLst hueDir="cw" meth="span">
      <a:schemeClr val="accent5"/>
      <a:schemeClr val="accent6"/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span"/>
    <dgm:txEffectClrLst hueDir="cw" meth="span"/>
  </dgm:styleLbl>
  <dgm:styleLbl name="lnNode1">
    <dgm:fillClrLst hueDir="cw" meth="span">
      <a:schemeClr val="accent5"/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vennNode1">
    <dgm:fillClrLst hueDir="cw" meth="span">
      <a:schemeClr val="accent5">
        <a:alpha val="50000"/>
      </a:schemeClr>
      <a:schemeClr val="accent6">
        <a:alpha val="50000"/>
      </a:schemeClr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node2">
    <dgm:fillClrLst hueDir="cw" meth="span"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node3">
    <dgm:fillClrLst hueDir="cw" meth="span">
      <a:schemeClr val="accent1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node4">
    <dgm:fillClrLst hueDir="cw" meth="span">
      <a:schemeClr val="accent2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fgImgPlace1">
    <dgm:fillClrLst hueDir="cw" meth="span">
      <a:schemeClr val="accent5">
        <a:tint val="50000"/>
      </a:schemeClr>
      <a:schemeClr val="accent6">
        <a:tint val="50000"/>
      </a:schemeClr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alignImgPlace1">
    <dgm:fillClrLst hueDir="cw" meth="span">
      <a:schemeClr val="accent5">
        <a:tint val="50000"/>
      </a:schemeClr>
      <a:schemeClr val="accent6">
        <a:tint val="20000"/>
      </a:schemeClr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bgImgPlace1">
    <dgm:fillClrLst hueDir="cw" meth="span">
      <a:schemeClr val="accent5">
        <a:tint val="50000"/>
      </a:schemeClr>
      <a:schemeClr val="accent6">
        <a:tint val="20000"/>
      </a:schemeClr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sibTrans2D1">
    <dgm:fillClrLst hueDir="cw" meth="span">
      <a:schemeClr val="accent5"/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fgSibTrans2D1">
    <dgm:fillClrLst hueDir="cw" meth="span">
      <a:schemeClr val="accent5"/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bgSibTrans2D1">
    <dgm:fillClrLst hueDir="cw" meth="span">
      <a:schemeClr val="accent5"/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sibTrans1D1">
    <dgm:fillClrLst hueDir="cw" meth="span"/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callout">
    <dgm:fillClrLst hueDir="cw" meth="repeat">
      <a:schemeClr val="accent5"/>
    </dgm:fillClrLst>
    <dgm:linClrLst hueDir="cw" meth="repeat">
      <a:schemeClr val="accent5">
        <a:tint val="50000"/>
      </a:schemeClr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asst0">
    <dgm:fillClrLst hueDir="cw" meth="repeat">
      <a:schemeClr val="accent5"/>
    </dgm:fillClrLst>
    <dgm:linClrLst hueDir="cw" meth="repeat">
      <a:schemeClr val="lt1">
        <a:shade val="80000"/>
      </a:schemeClr>
    </dgm:linClrLst>
    <dgm:effectClrLst hueDir="cw" meth="span"/>
    <dgm:txLinClrLst hueDir="cw" meth="span"/>
    <dgm:txFillClrLst hueDir="cw" meth="span"/>
    <dgm:txEffectClrLst hueDir="cw" meth="span"/>
  </dgm:styleLbl>
  <dgm:styleLbl name="asst1">
    <dgm:fillClrLst hueDir="cw" meth="repeat">
      <a:schemeClr val="accent6"/>
    </dgm:fillClrLst>
    <dgm:linClrLst hueDir="cw" meth="repeat">
      <a:schemeClr val="lt1">
        <a:shade val="80000"/>
      </a:schemeClr>
    </dgm:linClrLst>
    <dgm:effectClrLst hueDir="cw" meth="span"/>
    <dgm:txLinClrLst hueDir="cw" meth="span"/>
    <dgm:txFillClrLst hueDir="cw" meth="span"/>
    <dgm:txEffectClrLst hueDir="cw" meth="span"/>
  </dgm:styleLbl>
  <dgm:styleLbl name="asst2">
    <dgm:fillClrLst hueDir="cw" meth="span">
      <a:schemeClr val="accent1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asst3">
    <dgm:fillClrLst hueDir="cw" meth="span">
      <a:schemeClr val="accent2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asst4">
    <dgm:fillClrLst hueDir="cw" meth="span">
      <a:schemeClr val="accent3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parChTrans2D1">
    <dgm:fillClrLst hueDir="cw" meth="repeat">
      <a:schemeClr val="accent5"/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parChTrans2D2">
    <dgm:fillClrLst hueDir="cw" meth="repeat"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parChTrans2D3">
    <dgm:fillClrLst hueDir="cw" meth="repeat"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parChTrans2D4">
    <dgm:fillClrLst hueDir="cw" meth="repeat">
      <a:schemeClr val="accent1"/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parChTrans1D1">
    <dgm:fillClrLst hueDir="cw" meth="repeat">
      <a:schemeClr val="accent5"/>
    </dgm:fillClrLst>
    <dgm:linClrLst hueDir="cw" meth="repeat">
      <a:schemeClr val="accent5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parChTrans1D2">
    <dgm:fillClrLst hueDir="cw" meth="repeat">
      <a:schemeClr val="accent6">
        <a:tint val="90000"/>
      </a:schemeClr>
    </dgm:fillClrLst>
    <dgm:linClrLst hueDir="cw" meth="repeat">
      <a:schemeClr val="accent6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parChTrans1D3">
    <dgm:fillClrLst hueDir="cw" meth="repeat">
      <a:schemeClr val="accent6">
        <a:tint val="7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parChTrans1D4">
    <dgm:fillClrLst hueDir="cw" meth="repeat">
      <a:schemeClr val="accent6">
        <a:tint val="50000"/>
      </a:schemeClr>
    </dgm:fillClrLst>
    <dgm:linClrLst hueDir="cw" meth="repeat">
      <a:schemeClr val="accent2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fgAcc1">
    <dgm:fillClrLst hueDir="cw" meth="repeat">
      <a:schemeClr val="lt1">
        <a:alpha val="90000"/>
      </a:schemeClr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conFgAcc1">
    <dgm:fillClrLst hueDir="cw" meth="repeat">
      <a:schemeClr val="lt1">
        <a:alpha val="90000"/>
      </a:schemeClr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alignAcc1">
    <dgm:fillClrLst hueDir="cw" meth="repeat">
      <a:schemeClr val="lt1">
        <a:alpha val="90000"/>
      </a:schemeClr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trAlignAcc1">
    <dgm:fillClrLst hueDir="cw" meth="repeat">
      <a:schemeClr val="lt1">
        <a:alpha val="40000"/>
      </a:schemeClr>
    </dgm:fillClrLst>
    <dgm:linClrLst hueDir="cw" meth="repeat">
      <a:schemeClr val="accent5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bgAcc1">
    <dgm:fillClrLst hueDir="cw" meth="repeat">
      <a:schemeClr val="lt1">
        <a:alpha val="90000"/>
      </a:schemeClr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solidFgAcc1">
    <dgm:fillClrLst hueDir="cw" meth="repeat">
      <a:schemeClr val="lt1"/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solidAlignAcc1">
    <dgm:fillClrLst hueDir="cw" meth="repeat">
      <a:schemeClr val="lt1"/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solidBgAcc1">
    <dgm:fillClrLst hueDir="cw" meth="repeat">
      <a:schemeClr val="lt1"/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FollowNode1">
    <dgm:fillClrLst hueDir="cw" meth="span">
      <a:schemeClr val="accent5">
        <a:tint val="40000"/>
        <a:alpha val="90000"/>
      </a:schemeClr>
      <a:schemeClr val="accent6">
        <a:tint val="40000"/>
        <a:alpha val="90000"/>
      </a:schemeClr>
    </dgm:fillClrLst>
    <dgm:linClrLst hueDir="cw" meth="span">
      <a:schemeClr val="accent5">
        <a:tint val="40000"/>
        <a:alpha val="90000"/>
      </a:schemeClr>
      <a:schemeClr val="accent5">
        <a:tint val="40000"/>
        <a:alpha val="9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alignAccFollowNode1">
    <dgm:fillClrLst hueDir="cw" meth="span">
      <a:schemeClr val="accent5">
        <a:tint val="40000"/>
        <a:alpha val="90000"/>
      </a:schemeClr>
      <a:schemeClr val="accent6">
        <a:tint val="40000"/>
        <a:alpha val="90000"/>
      </a:schemeClr>
    </dgm:fillClrLst>
    <dgm:linClrLst hueDir="cw" meth="span">
      <a:schemeClr val="accent5">
        <a:tint val="40000"/>
        <a:alpha val="90000"/>
      </a:schemeClr>
      <a:schemeClr val="accent6">
        <a:tint val="40000"/>
        <a:alpha val="9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bgAccFollowNode1">
    <dgm:fillClrLst hueDir="cw" meth="span">
      <a:schemeClr val="accent5">
        <a:tint val="40000"/>
        <a:alpha val="90000"/>
      </a:schemeClr>
      <a:schemeClr val="accent6">
        <a:tint val="40000"/>
        <a:alpha val="90000"/>
      </a:schemeClr>
    </dgm:fillClrLst>
    <dgm:linClrLst hueDir="cw" meth="span">
      <a:schemeClr val="accent5">
        <a:tint val="40000"/>
        <a:alpha val="90000"/>
      </a:schemeClr>
      <a:schemeClr val="accent6">
        <a:tint val="40000"/>
        <a:alpha val="9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0">
    <dgm:fillClrLst hueDir="cw" meth="repeat">
      <a:schemeClr val="lt1">
        <a:alpha val="90000"/>
      </a:schemeClr>
    </dgm:fillClrLst>
    <dgm:linClrLst hueDir="cw" meth="span">
      <a:schemeClr val="accent4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2">
    <dgm:fillClrLst hueDir="cw" meth="repeat">
      <a:schemeClr val="lt1">
        <a:alpha val="90000"/>
      </a:schemeClr>
    </dgm:fillClrLst>
    <dgm:linClrLst hueDir="cw" meth="span"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3">
    <dgm:fillClrLst hueDir="cw" meth="repeat">
      <a:schemeClr val="lt1">
        <a:alpha val="90000"/>
      </a:schemeClr>
    </dgm:fillClrLst>
    <dgm:linClrLst hueDir="cw" meth="span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4">
    <dgm:fillClrLst hueDir="cw" meth="repeat">
      <a:schemeClr val="lt1">
        <a:alpha val="90000"/>
      </a:schemeClr>
    </dgm:fillClrLst>
    <dgm:linClrLst hueDir="cw" meth="span">
      <a:schemeClr val="accent2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bgShp">
    <dgm:fillClrLst hueDir="cw" meth="repeat">
      <a:schemeClr val="accent5">
        <a:tint val="40000"/>
      </a:schemeClr>
    </dgm:fillClrLst>
    <dgm:linClrLst hueDir="cw" meth="repeat">
      <a:schemeClr val="dk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dkBgShp">
    <dgm:fillClrLst hueDir="cw" meth="repeat">
      <a:schemeClr val="accent5">
        <a:shade val="90000"/>
      </a:schemeClr>
    </dgm:fillClrLst>
    <dgm:linClrLst hueDir="cw" meth="repeat">
      <a:schemeClr val="dk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trBgShp">
    <dgm:fillClrLst hueDir="cw" meth="repeat">
      <a:schemeClr val="accent5">
        <a:tint val="50000"/>
        <a:alpha val="40000"/>
      </a:schemeClr>
    </dgm:fillClrLst>
    <dgm:linClrLst hueDir="cw" meth="repeat">
      <a:schemeClr val="accent5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fgShp">
    <dgm:fillClrLst hueDir="cw" meth="repeat">
      <a:schemeClr val="accent5">
        <a:tint val="40000"/>
      </a:schemeClr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revTx">
    <dgm:fillClrLst hueDir="cw" meth="repeat">
      <a:schemeClr val="lt1">
        <a:alpha val="0"/>
      </a:schemeClr>
    </dgm:fillClrLst>
    <dgm:linClrLst hueDir="cw" meth="repeat">
      <a:schemeClr val="dk1">
        <a:alpha val="0"/>
      </a:schemeClr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hueDir="cw" meth="repeat">
      <a:schemeClr val="accent4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node1">
    <dgm:fillClrLst hueDir="cw" meth="span">
      <a:schemeClr val="accent5"/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alignNode1">
    <dgm:fillClrLst hueDir="cw" meth="span">
      <a:schemeClr val="accent5"/>
      <a:schemeClr val="accent6"/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span"/>
    <dgm:txEffectClrLst hueDir="cw" meth="span"/>
  </dgm:styleLbl>
  <dgm:styleLbl name="lnNode1">
    <dgm:fillClrLst hueDir="cw" meth="span">
      <a:schemeClr val="accent5"/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vennNode1">
    <dgm:fillClrLst hueDir="cw" meth="span">
      <a:schemeClr val="accent5">
        <a:alpha val="50000"/>
      </a:schemeClr>
      <a:schemeClr val="accent6">
        <a:alpha val="50000"/>
      </a:schemeClr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node2">
    <dgm:fillClrLst hueDir="cw" meth="span"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node3">
    <dgm:fillClrLst hueDir="cw" meth="span">
      <a:schemeClr val="accent1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node4">
    <dgm:fillClrLst hueDir="cw" meth="span">
      <a:schemeClr val="accent2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fgImgPlace1">
    <dgm:fillClrLst hueDir="cw" meth="span">
      <a:schemeClr val="accent5">
        <a:tint val="50000"/>
      </a:schemeClr>
      <a:schemeClr val="accent6">
        <a:tint val="50000"/>
      </a:schemeClr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alignImgPlace1">
    <dgm:fillClrLst hueDir="cw" meth="span">
      <a:schemeClr val="accent5">
        <a:tint val="50000"/>
      </a:schemeClr>
      <a:schemeClr val="accent6">
        <a:tint val="20000"/>
      </a:schemeClr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bgImgPlace1">
    <dgm:fillClrLst hueDir="cw" meth="span">
      <a:schemeClr val="accent5">
        <a:tint val="50000"/>
      </a:schemeClr>
      <a:schemeClr val="accent6">
        <a:tint val="20000"/>
      </a:schemeClr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sibTrans2D1">
    <dgm:fillClrLst hueDir="cw" meth="span">
      <a:schemeClr val="accent5"/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fgSibTrans2D1">
    <dgm:fillClrLst hueDir="cw" meth="span">
      <a:schemeClr val="accent5"/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bgSibTrans2D1">
    <dgm:fillClrLst hueDir="cw" meth="span">
      <a:schemeClr val="accent5"/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sibTrans1D1">
    <dgm:fillClrLst hueDir="cw" meth="span"/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callout">
    <dgm:fillClrLst hueDir="cw" meth="repeat">
      <a:schemeClr val="accent5"/>
    </dgm:fillClrLst>
    <dgm:linClrLst hueDir="cw" meth="repeat">
      <a:schemeClr val="accent5">
        <a:tint val="50000"/>
      </a:schemeClr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asst0">
    <dgm:fillClrLst hueDir="cw" meth="repeat">
      <a:schemeClr val="accent5"/>
    </dgm:fillClrLst>
    <dgm:linClrLst hueDir="cw" meth="repeat">
      <a:schemeClr val="lt1">
        <a:shade val="80000"/>
      </a:schemeClr>
    </dgm:linClrLst>
    <dgm:effectClrLst hueDir="cw" meth="span"/>
    <dgm:txLinClrLst hueDir="cw" meth="span"/>
    <dgm:txFillClrLst hueDir="cw" meth="span"/>
    <dgm:txEffectClrLst hueDir="cw" meth="span"/>
  </dgm:styleLbl>
  <dgm:styleLbl name="asst1">
    <dgm:fillClrLst hueDir="cw" meth="repeat">
      <a:schemeClr val="accent6"/>
    </dgm:fillClrLst>
    <dgm:linClrLst hueDir="cw" meth="repeat">
      <a:schemeClr val="lt1">
        <a:shade val="80000"/>
      </a:schemeClr>
    </dgm:linClrLst>
    <dgm:effectClrLst hueDir="cw" meth="span"/>
    <dgm:txLinClrLst hueDir="cw" meth="span"/>
    <dgm:txFillClrLst hueDir="cw" meth="span"/>
    <dgm:txEffectClrLst hueDir="cw" meth="span"/>
  </dgm:styleLbl>
  <dgm:styleLbl name="asst2">
    <dgm:fillClrLst hueDir="cw" meth="span">
      <a:schemeClr val="accent1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asst3">
    <dgm:fillClrLst hueDir="cw" meth="span">
      <a:schemeClr val="accent2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asst4">
    <dgm:fillClrLst hueDir="cw" meth="span">
      <a:schemeClr val="accent3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parChTrans2D1">
    <dgm:fillClrLst hueDir="cw" meth="repeat">
      <a:schemeClr val="accent5"/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parChTrans2D2">
    <dgm:fillClrLst hueDir="cw" meth="repeat"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parChTrans2D3">
    <dgm:fillClrLst hueDir="cw" meth="repeat">
      <a:schemeClr val="accent6"/>
    </dgm:fillClrLst>
    <dgm:linClrLst hueDir="cw" meth="repeat">
      <a:schemeClr val="lt1"/>
    </dgm:linClrLst>
    <dgm:effectClrLst hueDir="cw" meth="span"/>
    <dgm:txLinClrLst hueDir="cw" meth="span"/>
    <dgm:txFillClrLst hueDir="cw" meth="span"/>
    <dgm:txEffectClrLst hueDir="cw" meth="span"/>
  </dgm:styleLbl>
  <dgm:styleLbl name="parChTrans2D4">
    <dgm:fillClrLst hueDir="cw" meth="repeat">
      <a:schemeClr val="accent1"/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parChTrans1D1">
    <dgm:fillClrLst hueDir="cw" meth="repeat">
      <a:schemeClr val="accent5"/>
    </dgm:fillClrLst>
    <dgm:linClrLst hueDir="cw" meth="repeat">
      <a:schemeClr val="accent5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parChTrans1D2">
    <dgm:fillClrLst hueDir="cw" meth="repeat">
      <a:schemeClr val="accent6">
        <a:tint val="90000"/>
      </a:schemeClr>
    </dgm:fillClrLst>
    <dgm:linClrLst hueDir="cw" meth="repeat">
      <a:schemeClr val="accent6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parChTrans1D3">
    <dgm:fillClrLst hueDir="cw" meth="repeat">
      <a:schemeClr val="accent6">
        <a:tint val="7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parChTrans1D4">
    <dgm:fillClrLst hueDir="cw" meth="repeat">
      <a:schemeClr val="accent6">
        <a:tint val="50000"/>
      </a:schemeClr>
    </dgm:fillClrLst>
    <dgm:linClrLst hueDir="cw" meth="repeat">
      <a:schemeClr val="accent2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fgAcc1">
    <dgm:fillClrLst hueDir="cw" meth="repeat">
      <a:schemeClr val="lt1">
        <a:alpha val="90000"/>
      </a:schemeClr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conFgAcc1">
    <dgm:fillClrLst hueDir="cw" meth="repeat">
      <a:schemeClr val="lt1">
        <a:alpha val="90000"/>
      </a:schemeClr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alignAcc1">
    <dgm:fillClrLst hueDir="cw" meth="repeat">
      <a:schemeClr val="lt1">
        <a:alpha val="90000"/>
      </a:schemeClr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trAlignAcc1">
    <dgm:fillClrLst hueDir="cw" meth="repeat">
      <a:schemeClr val="lt1">
        <a:alpha val="40000"/>
      </a:schemeClr>
    </dgm:fillClrLst>
    <dgm:linClrLst hueDir="cw" meth="repeat">
      <a:schemeClr val="accent5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bgAcc1">
    <dgm:fillClrLst hueDir="cw" meth="repeat">
      <a:schemeClr val="lt1">
        <a:alpha val="90000"/>
      </a:schemeClr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solidFgAcc1">
    <dgm:fillClrLst hueDir="cw" meth="repeat">
      <a:schemeClr val="lt1"/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solidAlignAcc1">
    <dgm:fillClrLst hueDir="cw" meth="repeat">
      <a:schemeClr val="lt1"/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solidBgAcc1">
    <dgm:fillClrLst hueDir="cw" meth="repeat">
      <a:schemeClr val="lt1"/>
    </dgm:fillClrLst>
    <dgm:linClrLst hueDir="cw" meth="span">
      <a:schemeClr val="accent5"/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FollowNode1">
    <dgm:fillClrLst hueDir="cw" meth="span">
      <a:schemeClr val="accent5">
        <a:tint val="40000"/>
        <a:alpha val="90000"/>
      </a:schemeClr>
      <a:schemeClr val="accent6">
        <a:tint val="40000"/>
        <a:alpha val="90000"/>
      </a:schemeClr>
    </dgm:fillClrLst>
    <dgm:linClrLst hueDir="cw" meth="span">
      <a:schemeClr val="accent5">
        <a:tint val="40000"/>
        <a:alpha val="90000"/>
      </a:schemeClr>
      <a:schemeClr val="accent5">
        <a:tint val="40000"/>
        <a:alpha val="9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alignAccFollowNode1">
    <dgm:fillClrLst hueDir="cw" meth="span">
      <a:schemeClr val="accent5">
        <a:tint val="40000"/>
        <a:alpha val="90000"/>
      </a:schemeClr>
      <a:schemeClr val="accent6">
        <a:tint val="40000"/>
        <a:alpha val="90000"/>
      </a:schemeClr>
    </dgm:fillClrLst>
    <dgm:linClrLst hueDir="cw" meth="span">
      <a:schemeClr val="accent5">
        <a:tint val="40000"/>
        <a:alpha val="90000"/>
      </a:schemeClr>
      <a:schemeClr val="accent6">
        <a:tint val="40000"/>
        <a:alpha val="9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bgAccFollowNode1">
    <dgm:fillClrLst hueDir="cw" meth="span">
      <a:schemeClr val="accent5">
        <a:tint val="40000"/>
        <a:alpha val="90000"/>
      </a:schemeClr>
      <a:schemeClr val="accent6">
        <a:tint val="40000"/>
        <a:alpha val="90000"/>
      </a:schemeClr>
    </dgm:fillClrLst>
    <dgm:linClrLst hueDir="cw" meth="span">
      <a:schemeClr val="accent5">
        <a:tint val="40000"/>
        <a:alpha val="90000"/>
      </a:schemeClr>
      <a:schemeClr val="accent6">
        <a:tint val="40000"/>
        <a:alpha val="9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0">
    <dgm:fillClrLst hueDir="cw" meth="repeat">
      <a:schemeClr val="lt1">
        <a:alpha val="90000"/>
      </a:schemeClr>
    </dgm:fillClrLst>
    <dgm:linClrLst hueDir="cw" meth="span">
      <a:schemeClr val="accent4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2">
    <dgm:fillClrLst hueDir="cw" meth="repeat">
      <a:schemeClr val="lt1">
        <a:alpha val="90000"/>
      </a:schemeClr>
    </dgm:fillClrLst>
    <dgm:linClrLst hueDir="cw" meth="span">
      <a:schemeClr val="accent6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3">
    <dgm:fillClrLst hueDir="cw" meth="repeat">
      <a:schemeClr val="lt1">
        <a:alpha val="90000"/>
      </a:schemeClr>
    </dgm:fillClrLst>
    <dgm:linClrLst hueDir="cw" meth="span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4">
    <dgm:fillClrLst hueDir="cw" meth="repeat">
      <a:schemeClr val="lt1">
        <a:alpha val="90000"/>
      </a:schemeClr>
    </dgm:fillClrLst>
    <dgm:linClrLst hueDir="cw" meth="span">
      <a:schemeClr val="accent2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bgShp">
    <dgm:fillClrLst hueDir="cw" meth="repeat">
      <a:schemeClr val="accent5">
        <a:tint val="40000"/>
      </a:schemeClr>
    </dgm:fillClrLst>
    <dgm:linClrLst hueDir="cw" meth="repeat">
      <a:schemeClr val="dk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dkBgShp">
    <dgm:fillClrLst hueDir="cw" meth="repeat">
      <a:schemeClr val="accent5">
        <a:shade val="90000"/>
      </a:schemeClr>
    </dgm:fillClrLst>
    <dgm:linClrLst hueDir="cw" meth="repeat">
      <a:schemeClr val="dk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trBgShp">
    <dgm:fillClrLst hueDir="cw" meth="repeat">
      <a:schemeClr val="accent5">
        <a:tint val="50000"/>
        <a:alpha val="40000"/>
      </a:schemeClr>
    </dgm:fillClrLst>
    <dgm:linClrLst hueDir="cw" meth="repeat">
      <a:schemeClr val="accent5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fgShp">
    <dgm:fillClrLst hueDir="cw" meth="repeat">
      <a:schemeClr val="accent5">
        <a:tint val="40000"/>
      </a:schemeClr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revTx">
    <dgm:fillClrLst hueDir="cw" meth="repeat">
      <a:schemeClr val="lt1">
        <a:alpha val="0"/>
      </a:schemeClr>
    </dgm:fillClrLst>
    <dgm:linClrLst hueDir="cw" meth="repeat">
      <a:schemeClr val="dk1">
        <a:alpha val="0"/>
      </a:schemeClr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1">
  <dgm:title val=""/>
  <dgm:desc val=""/>
  <dgm:catLst>
    <dgm:cat type="accent1" pri="11100"/>
  </dgm:catLst>
  <dgm:styleLbl name="node0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alignNode1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node1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lnNode1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vennNode1">
    <dgm:fillClrLst hueDir="cw" meth="repeat">
      <a:schemeClr val="lt1">
        <a:alpha val="50000"/>
      </a:schemeClr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span"/>
    <dgm:txEffectClrLst hueDir="cw" meth="span"/>
  </dgm:styleLbl>
  <dgm:styleLbl name="node2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node3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node4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ImgPlace1">
    <dgm:fillClrLst hueDir="cw" meth="repeat">
      <a:schemeClr val="accent1">
        <a:tint val="40000"/>
      </a:schemeClr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alignImgPlace1">
    <dgm:fillClrLst hueDir="cw" meth="repeat">
      <a:schemeClr val="accent1">
        <a:tint val="40000"/>
      </a:schemeClr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bgImgPlace1">
    <dgm:fillClrLst hueDir="cw" meth="repeat">
      <a:schemeClr val="accent1">
        <a:tint val="40000"/>
      </a:schemeClr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sibTrans2D1">
    <dgm:fillClrLst hueDir="cw" meth="repeat">
      <a:schemeClr val="accent1">
        <a:tint val="60000"/>
      </a:schemeClr>
    </dgm:fillClrLst>
    <dgm:linClrLst hueDir="cw" meth="repeat">
      <a:schemeClr val="accent1">
        <a:tint val="6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SibTrans2D1">
    <dgm:fillClrLst hueDir="cw" meth="repeat">
      <a:schemeClr val="accent1">
        <a:tint val="60000"/>
      </a:schemeClr>
    </dgm:fillClrLst>
    <dgm:linClrLst hueDir="cw" meth="repeat">
      <a:schemeClr val="accent1">
        <a:tint val="6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bgSibTrans2D1">
    <dgm:fillClrLst hueDir="cw" meth="repeat">
      <a:schemeClr val="accent1">
        <a:tint val="60000"/>
      </a:schemeClr>
    </dgm:fillClrLst>
    <dgm:linClrLst hueDir="cw" meth="repeat">
      <a:schemeClr val="accent1">
        <a:tint val="6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sibTrans1D1">
    <dgm:fillClrLst hueDir="cw" meth="repeat">
      <a:schemeClr val="accent1"/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callout">
    <dgm:fillClrLst hueDir="cw" meth="repeat">
      <a:schemeClr val="accent1"/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asst0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asst1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asst2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asst3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asst4">
    <dgm:fillClrLst hueDir="cw" meth="repeat">
      <a:schemeClr val="l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parChTrans2D1">
    <dgm:fillClrLst hueDir="cw" meth="repeat">
      <a:schemeClr val="accent1">
        <a:tint val="60000"/>
      </a:schemeClr>
    </dgm:fillClrLst>
    <dgm:linClrLst hueDir="cw" meth="repeat">
      <a:schemeClr val="accent1">
        <a:tint val="60000"/>
      </a:schemeClr>
    </dgm:linClrLst>
    <dgm:effectClrLst hueDir="cw" meth="span"/>
    <dgm:txLinClrLst hueDir="cw" meth="span"/>
    <dgm:txFillClrLst hueDir="cw" meth="span"/>
    <dgm:txEffectClrLst hueDir="cw" meth="span"/>
  </dgm:styleLbl>
  <dgm:styleLbl name="parChTrans2D2">
    <dgm:fillClrLst hueDir="cw" meth="repeat">
      <a:schemeClr val="accent1"/>
    </dgm:fillClrLst>
    <dgm:linClrLst hueDir="cw" meth="repeat">
      <a:schemeClr val="accent1"/>
    </dgm:linClrLst>
    <dgm:effectClrLst hueDir="cw" meth="span"/>
    <dgm:txLinClrLst hueDir="cw" meth="span"/>
    <dgm:txFillClrLst hueDir="cw" meth="span"/>
    <dgm:txEffectClrLst hueDir="cw" meth="span"/>
  </dgm:styleLbl>
  <dgm:styleLbl name="parChTrans2D3">
    <dgm:fillClrLst hueDir="cw" meth="repeat">
      <a:schemeClr val="accent1"/>
    </dgm:fillClrLst>
    <dgm:linClrLst hueDir="cw" meth="repeat">
      <a:schemeClr val="accent1"/>
    </dgm:linClrLst>
    <dgm:effectClrLst hueDir="cw" meth="span"/>
    <dgm:txLinClrLst hueDir="cw" meth="span"/>
    <dgm:txFillClrLst hueDir="cw" meth="span"/>
    <dgm:txEffectClrLst hueDir="cw" meth="span"/>
  </dgm:styleLbl>
  <dgm:styleLbl name="parChTrans2D4">
    <dgm:fillClrLst hueDir="cw" meth="repeat">
      <a:schemeClr val="accent1"/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parChTrans1D1">
    <dgm:fillClrLst hueDir="cw" meth="repeat">
      <a:schemeClr val="accent1"/>
    </dgm:fillClrLst>
    <dgm:linClrLst hueDir="cw" meth="repeat">
      <a:schemeClr val="accent1">
        <a:shade val="60000"/>
      </a:schemeClr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parChTrans1D2">
    <dgm:fillClrLst hueDir="cw" meth="repeat">
      <a:schemeClr val="accent1"/>
    </dgm:fillClrLst>
    <dgm:linClrLst hueDir="cw" meth="repeat">
      <a:schemeClr val="accent1">
        <a:shade val="60000"/>
      </a:schemeClr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parChTrans1D3">
    <dgm:fillClrLst hueDir="cw" meth="repeat">
      <a:schemeClr val="accen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parChTrans1D4">
    <dgm:fillClrLst hueDir="cw" meth="repeat">
      <a:schemeClr val="accent1"/>
    </dgm:fillClrLst>
    <dgm:linClrLst hueDir="cw" meth="repeat">
      <a:schemeClr val="accent1">
        <a:shade val="80000"/>
      </a:schemeClr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  <dgm:styleLbl name="fgAcc1">
    <dgm:fillClrLst hueDir="cw" meth="repeat">
      <a:schemeClr val="accent1">
        <a:alpha val="90000"/>
        <a:tint val="4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conFgAcc1">
    <dgm:fillClrLst hueDir="cw" meth="repeat">
      <a:schemeClr val="accent1">
        <a:alpha val="90000"/>
        <a:tint val="4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alignAcc1">
    <dgm:fillClrLst hueDir="cw" meth="repeat">
      <a:schemeClr val="accent1">
        <a:alpha val="90000"/>
        <a:tint val="4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trAlignAcc1">
    <dgm:fillClrLst hueDir="cw" meth="repeat">
      <a:schemeClr val="accent1">
        <a:alpha val="40000"/>
        <a:tint val="4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bgAcc1">
    <dgm:fillClrLst hueDir="cw" meth="repeat">
      <a:schemeClr val="accent1">
        <a:alpha val="90000"/>
        <a:tint val="4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solidFgAcc1">
    <dgm:fillClrLst hueDir="cw" meth="repeat">
      <a:schemeClr val="lt1"/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solidAlignAcc1">
    <dgm:fillClrLst hueDir="cw" meth="repeat">
      <a:schemeClr val="lt1"/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solidBgAcc1">
    <dgm:fillClrLst hueDir="cw" meth="repeat">
      <a:schemeClr val="lt1"/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FollowNode1">
    <dgm:fillClrLst hueDir="cw" meth="repeat">
      <a:schemeClr val="lt1">
        <a:alpha val="90000"/>
        <a:tint val="40000"/>
      </a:schemeClr>
    </dgm:fillClrLst>
    <dgm:linClrLst hueDir="cw" meth="repeat">
      <a:schemeClr val="accent1">
        <a:alpha val="9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alignAccFollowNode1">
    <dgm:fillClrLst hueDir="cw" meth="repeat">
      <a:schemeClr val="lt1">
        <a:alpha val="90000"/>
        <a:tint val="40000"/>
      </a:schemeClr>
    </dgm:fillClrLst>
    <dgm:linClrLst hueDir="cw" meth="repeat">
      <a:schemeClr val="accent1">
        <a:alpha val="9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bgAccFollowNode1">
    <dgm:fillClrLst hueDir="cw" meth="repeat">
      <a:schemeClr val="lt1">
        <a:alpha val="90000"/>
        <a:tint val="40000"/>
      </a:schemeClr>
    </dgm:fillClrLst>
    <dgm:linClrLst hueDir="cw" meth="repeat">
      <a:schemeClr val="accent1">
        <a:alpha val="90000"/>
      </a:schemeClr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0">
    <dgm:fillClrLst hueDir="cw" meth="repeat">
      <a:schemeClr val="accent1">
        <a:alpha val="90000"/>
        <a:tint val="4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2">
    <dgm:fillClrLst hueDir="cw" meth="repeat">
      <a:schemeClr val="accent1">
        <a:alpha val="90000"/>
        <a:tint val="4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3">
    <dgm:fillClrLst hueDir="cw" meth="repeat">
      <a:schemeClr val="accent1">
        <a:alpha val="90000"/>
        <a:tint val="4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fgAcc4">
    <dgm:fillClrLst hueDir="cw" meth="repeat">
      <a:schemeClr val="accent1">
        <a:alpha val="90000"/>
        <a:tint val="4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bgShp">
    <dgm:fillClrLst hueDir="cw" meth="repeat">
      <a:schemeClr val="accent1">
        <a:tint val="4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dkBgShp">
    <dgm:fillClrLst hueDir="cw" meth="repeat">
      <a:schemeClr val="accent1">
        <a:shade val="8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trBgShp">
    <dgm:fillClrLst hueDir="cw" meth="repeat">
      <a:schemeClr val="accent1">
        <a:tint val="50000"/>
        <a:alpha val="40000"/>
      </a:schemeClr>
    </dgm:fillClrLst>
    <dgm:linClrLst hueDir="cw" meth="repeat">
      <a:schemeClr val="accent1"/>
    </dgm:linClrLst>
    <dgm:effectClrLst hueDir="cw" meth="span"/>
    <dgm:txLinClrLst hueDir="cw" meth="span"/>
    <dgm:txFillClrLst hueDir="cw" meth="repeat">
      <a:schemeClr val="lt1"/>
    </dgm:txFillClrLst>
    <dgm:txEffectClrLst hueDir="cw" meth="span"/>
  </dgm:styleLbl>
  <dgm:styleLbl name="fgShp">
    <dgm:fillClrLst hueDir="cw" meth="repeat">
      <a:schemeClr val="accent1">
        <a:tint val="60000"/>
      </a:schemeClr>
    </dgm:fillClrLst>
    <dgm:linClrLst hueDir="cw" meth="repeat">
      <a:schemeClr val="lt1"/>
    </dgm:linClrLst>
    <dgm:effectClrLst hueDir="cw" meth="span"/>
    <dgm:txLinClrLst hueDir="cw" meth="span"/>
    <dgm:txFillClrLst hueDir="cw" meth="repeat">
      <a:schemeClr val="dk1"/>
    </dgm:txFillClrLst>
    <dgm:txEffectClrLst hueDir="cw" meth="span"/>
  </dgm:styleLbl>
  <dgm:styleLbl name="revTx">
    <dgm:fillClrLst hueDir="cw" meth="repeat">
      <a:schemeClr val="lt1">
        <a:alpha val="0"/>
      </a:schemeClr>
    </dgm:fillClrLst>
    <dgm:linClrLst hueDir="cw" meth="repeat">
      <a:schemeClr val="dk1">
        <a:alpha val="0"/>
      </a:schemeClr>
    </dgm:linClrLst>
    <dgm:effectClrLst hueDir="cw" meth="span"/>
    <dgm:txLinClrLst hueDir="cw" meth="span"/>
    <dgm:txFillClrLst hueDir="cw" meth="repeat">
      <a:schemeClr val="tx1"/>
    </dgm:txFillClrLst>
    <dgm:txEffectClrLst hueDir="cw" meth="span"/>
  </dgm:styleLbl>
</dgm:colorsDef>
</file>

<file path=ppt/diagrams/data1.xml><?xml version="1.0" encoding="utf-8"?>
<dgm:dataModel xmlns:dgm="http://schemas.openxmlformats.org/drawingml/2006/diagram" xmlns:a="http://schemas.openxmlformats.org/drawingml/2006/main" xmlns:r="http://schemas.openxmlformats.org/officeDocument/2006/relationships">
  <dgm:ptLst>
    <dgm:pt modelId="{C8ACDFAF-9418-439E-97D9-2FD1FFF48EE9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/>
      <dgm:spPr bwMode="auto"/>
      <dgm:t>
        <a:bodyPr/>
        <a:lstStyle/>
        <a:p>
          <a:pPr>
            <a:defRPr/>
          </a:pPr>
          <a:endParaRPr lang="en-US"/>
        </a:p>
      </dgm:t>
    </dgm:pt>
    <dgm:pt modelId="{143058AF-AE5A-4C50-B595-D49E33755A72}" type="node">
      <dgm:prSet/>
      <dgm:spPr bwMode="auto"/>
      <dgm:t>
        <a:bodyPr/>
        <a:lstStyle/>
        <a:p>
          <a:pPr>
            <a:defRPr/>
          </a:pPr>
          <a:r>
            <a:rPr lang="es-CO"/>
            <a:t>Preguntas de investigación</a:t>
          </a:r>
          <a:endParaRPr lang="en-US"/>
        </a:p>
      </dgm:t>
    </dgm:pt>
    <dgm:pt modelId="{7C56D94A-C2DE-4B10-869E-095194C01239}" type="parTrans" cxnId="{EB45E977-92FA-4B0B-BA39-9118AB919E8D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F85D3E08-6D55-4A9E-8A7C-7783FDE3CE7A}" type="sibTrans" cxnId="{EB45E977-92FA-4B0B-BA39-9118AB919E8D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B72865B0-9EE7-4576-AE51-94F9E0B8D4DB}" type="node">
      <dgm:prSet/>
      <dgm:spPr bwMode="auto"/>
      <dgm:t>
        <a:bodyPr/>
        <a:lstStyle/>
        <a:p>
          <a:pPr>
            <a:defRPr/>
          </a:pPr>
          <a:r>
            <a:rPr lang="es-CO"/>
            <a:t>Preprocesamiento</a:t>
          </a:r>
          <a:endParaRPr lang="en-US"/>
        </a:p>
      </dgm:t>
    </dgm:pt>
    <dgm:pt modelId="{2F5C160A-F398-4B22-B9D2-383D1B459AC1}" type="parTrans" cxnId="{203B54EB-9F93-44D0-AF4B-167B4857DF6A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C24B9165-8200-4FFC-BF2D-687DE4B9048D}" type="sibTrans" cxnId="{203B54EB-9F93-44D0-AF4B-167B4857DF6A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659A5408-FFDD-492B-9138-712733D4BC9A}" type="node">
      <dgm:prSet/>
      <dgm:spPr bwMode="auto"/>
      <dgm:t>
        <a:bodyPr/>
        <a:lstStyle/>
        <a:p>
          <a:pPr>
            <a:defRPr/>
          </a:pPr>
          <a:r>
            <a:rPr lang="es-CO"/>
            <a:t>Análisis exploratorio</a:t>
          </a:r>
          <a:endParaRPr lang="en-US"/>
        </a:p>
      </dgm:t>
    </dgm:pt>
    <dgm:pt modelId="{62CD0DB8-8C6F-4507-9518-4922D4624A16}" type="parTrans" cxnId="{3CFFA0C0-C615-4F0A-ABCC-1EDE05636066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60CDBA8B-9D26-4108-9DDB-DFB14DBB174E}" type="sibTrans" cxnId="{3CFFA0C0-C615-4F0A-ABCC-1EDE05636066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B4F6B3A9-4094-44E1-85E9-D4F90D0B56A6}" type="node">
      <dgm:prSet/>
      <dgm:spPr bwMode="auto"/>
      <dgm:t>
        <a:bodyPr/>
        <a:lstStyle/>
        <a:p>
          <a:pPr>
            <a:defRPr/>
          </a:pPr>
          <a:r>
            <a:rPr lang="es-CO"/>
            <a:t>Análisis de sentimientos</a:t>
          </a:r>
          <a:endParaRPr lang="en-US"/>
        </a:p>
      </dgm:t>
    </dgm:pt>
    <dgm:pt modelId="{60802586-966F-4E39-9EAE-4D701DB12177}" type="parTrans" cxnId="{47447F64-8BB0-4695-B2C4-185DB7E80EC1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9A13BDDB-60AA-4B99-940D-07E116AF127B}" type="sibTrans" cxnId="{47447F64-8BB0-4695-B2C4-185DB7E80EC1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B5090388-313F-46AF-9A15-89209EF1B685}" type="node">
      <dgm:prSet/>
      <dgm:spPr bwMode="auto"/>
      <dgm:t>
        <a:bodyPr/>
        <a:lstStyle/>
        <a:p>
          <a:pPr>
            <a:defRPr/>
          </a:pPr>
          <a:r>
            <a:rPr lang="es-CO"/>
            <a:t>Modelos</a:t>
          </a:r>
          <a:endParaRPr lang="en-US"/>
        </a:p>
      </dgm:t>
    </dgm:pt>
    <dgm:pt modelId="{200FBA49-4F78-4E7B-8451-F0F8C07FAB5C}" type="parTrans" cxnId="{1B623782-B099-4BAA-9B85-296EB90A4FEF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A7F26EA5-7FF8-40CF-B295-D9AA1EFDE450}" type="sibTrans" cxnId="{1B623782-B099-4BAA-9B85-296EB90A4FEF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BB3E6AD1-481D-4242-8B82-56AB258B16F6}" type="node">
      <dgm:prSet/>
      <dgm:spPr bwMode="auto"/>
      <dgm:t>
        <a:bodyPr/>
        <a:lstStyle/>
        <a:p>
          <a:pPr>
            <a:defRPr/>
          </a:pPr>
          <a:r>
            <a:rPr lang="es-CO"/>
            <a:t>Predicciones</a:t>
          </a:r>
          <a:endParaRPr lang="en-US"/>
        </a:p>
      </dgm:t>
    </dgm:pt>
    <dgm:pt modelId="{B9D31658-3BE2-4F22-98DA-F184264D9B7C}" type="parTrans" cxnId="{742B1541-A82A-45DC-B58C-20DD213D407E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93399DE0-1C94-43C3-B50A-84CA884EB73B}" type="sibTrans" cxnId="{742B1541-A82A-45DC-B58C-20DD213D407E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55DD66DD-ABC2-4E8E-B1B1-259BC8933806}" type="pres">
      <dgm:prSet presAssocID="{C8ACDFAF-9418-439E-97D9-2FD1FFF48EE9}" presName="Name0" presStyleCnt="0">
        <dgm:presLayoutVars>
          <dgm:chMax val="7"/>
          <dgm:chPref val="7"/>
          <dgm:dir val="norm"/>
        </dgm:presLayoutVars>
      </dgm:prSet>
      <dgm:spPr bwMode="auto"/>
    </dgm:pt>
    <dgm:pt modelId="{4612A32C-1316-46E3-B7F1-FB4632D0C827}" type="pres">
      <dgm:prSet presAssocID="{C8ACDFAF-9418-439E-97D9-2FD1FFF48EE9}" presName="Name1" presStyleCnt="0"/>
      <dgm:spPr bwMode="auto"/>
    </dgm:pt>
    <dgm:pt modelId="{6400610F-B4E2-4515-9F4F-05C8343F4B46}" type="pres">
      <dgm:prSet presAssocID="{C8ACDFAF-9418-439E-97D9-2FD1FFF48EE9}" presName="cycle" presStyleCnt="0"/>
      <dgm:spPr bwMode="auto"/>
    </dgm:pt>
    <dgm:pt modelId="{2EEB92DE-887D-4596-8053-8F58FF11C1E5}" type="pres">
      <dgm:prSet presAssocID="{C8ACDFAF-9418-439E-97D9-2FD1FFF48EE9}" presName="srcNode" presStyleLbl="node1" presStyleIdx="0" presStyleCnt="6"/>
      <dgm:spPr bwMode="auto"/>
    </dgm:pt>
    <dgm:pt modelId="{05416ABE-F033-41E8-9033-94CFD91D0C1A}" type="pres">
      <dgm:prSet presAssocID="{C8ACDFAF-9418-439E-97D9-2FD1FFF48EE9}" presName="conn" presStyleLbl="parChTrans1D2" presStyleIdx="0" presStyleCnt="1"/>
      <dgm:spPr bwMode="auto"/>
    </dgm:pt>
    <dgm:pt modelId="{FC0B9348-5BFF-491C-9812-CE4086BCD210}" type="pres">
      <dgm:prSet presAssocID="{C8ACDFAF-9418-439E-97D9-2FD1FFF48EE9}" presName="extraNode" presStyleLbl="node1" presStyleIdx="0" presStyleCnt="6"/>
      <dgm:spPr bwMode="auto"/>
    </dgm:pt>
    <dgm:pt modelId="{6C0D2A0C-F5BE-40DE-8142-3808B47141C8}" type="pres">
      <dgm:prSet presAssocID="{C8ACDFAF-9418-439E-97D9-2FD1FFF48EE9}" presName="dstNode" presStyleLbl="node1" presStyleIdx="0" presStyleCnt="6"/>
      <dgm:spPr bwMode="auto"/>
    </dgm:pt>
    <dgm:pt modelId="{ED4BB9C2-2774-4B83-B32F-37A47B2D30DE}" type="pres">
      <dgm:prSet presAssocID="{143058AF-AE5A-4C50-B595-D49E33755A72}" presName="text_1" presStyleLbl="node1" presStyleIdx="0" presStyleCnt="6">
        <dgm:presLayoutVars>
          <dgm:bulletEnabled val="1"/>
        </dgm:presLayoutVars>
      </dgm:prSet>
      <dgm:spPr bwMode="auto"/>
    </dgm:pt>
    <dgm:pt modelId="{5E7076FC-8945-4F51-8C05-AC8E1267449D}" type="pres">
      <dgm:prSet presAssocID="{143058AF-AE5A-4C50-B595-D49E33755A72}" presName="accent_1" presStyleCnt="0"/>
      <dgm:spPr bwMode="auto"/>
    </dgm:pt>
    <dgm:pt modelId="{F4A24C65-3EF4-4D77-A3C6-1BFAC7609D81}" type="pres">
      <dgm:prSet presAssocID="{143058AF-AE5A-4C50-B595-D49E33755A72}" presName="accentRepeatNode" presStyleLbl="solidFgAcc1" presStyleIdx="0" presStyleCnt="6"/>
      <dgm:spPr bwMode="auto"/>
    </dgm:pt>
    <dgm:pt modelId="{6125CA0C-9B4C-4BEA-BF85-B221BD39A9F7}" type="pres">
      <dgm:prSet presAssocID="{B72865B0-9EE7-4576-AE51-94F9E0B8D4DB}" presName="text_2" presStyleLbl="node1" presStyleIdx="1" presStyleCnt="6">
        <dgm:presLayoutVars>
          <dgm:bulletEnabled val="1"/>
        </dgm:presLayoutVars>
      </dgm:prSet>
      <dgm:spPr bwMode="auto"/>
    </dgm:pt>
    <dgm:pt modelId="{84108E23-F8A3-465A-9016-05804359063F}" type="pres">
      <dgm:prSet presAssocID="{B72865B0-9EE7-4576-AE51-94F9E0B8D4DB}" presName="accent_2" presStyleCnt="0"/>
      <dgm:spPr bwMode="auto"/>
    </dgm:pt>
    <dgm:pt modelId="{279384C3-0EE9-480E-AC0C-5128D2ACFC44}" type="pres">
      <dgm:prSet presAssocID="{B72865B0-9EE7-4576-AE51-94F9E0B8D4DB}" presName="accentRepeatNode" presStyleLbl="solidFgAcc1" presStyleIdx="1" presStyleCnt="6"/>
      <dgm:spPr bwMode="auto"/>
    </dgm:pt>
    <dgm:pt modelId="{B915D3F4-1641-40BE-9BBC-21E840A927EB}" type="pres">
      <dgm:prSet presAssocID="{659A5408-FFDD-492B-9138-712733D4BC9A}" presName="text_3" presStyleLbl="node1" presStyleIdx="2" presStyleCnt="6">
        <dgm:presLayoutVars>
          <dgm:bulletEnabled val="1"/>
        </dgm:presLayoutVars>
      </dgm:prSet>
      <dgm:spPr bwMode="auto"/>
    </dgm:pt>
    <dgm:pt modelId="{906281F9-1607-4048-B3B8-2934C51E3798}" type="pres">
      <dgm:prSet presAssocID="{659A5408-FFDD-492B-9138-712733D4BC9A}" presName="accent_3" presStyleCnt="0"/>
      <dgm:spPr bwMode="auto"/>
    </dgm:pt>
    <dgm:pt modelId="{2B3BC9EF-5E1E-4150-BF39-B868170C5582}" type="pres">
      <dgm:prSet presAssocID="{659A5408-FFDD-492B-9138-712733D4BC9A}" presName="accentRepeatNode" presStyleLbl="solidFgAcc1" presStyleIdx="2" presStyleCnt="6"/>
      <dgm:spPr bwMode="auto"/>
    </dgm:pt>
    <dgm:pt modelId="{264CBF7A-6A35-4331-8F11-C84BE79AF890}" type="pres">
      <dgm:prSet presAssocID="{B4F6B3A9-4094-44E1-85E9-D4F90D0B56A6}" presName="text_4" presStyleLbl="node1" presStyleIdx="3" presStyleCnt="6">
        <dgm:presLayoutVars>
          <dgm:bulletEnabled val="1"/>
        </dgm:presLayoutVars>
      </dgm:prSet>
      <dgm:spPr bwMode="auto"/>
    </dgm:pt>
    <dgm:pt modelId="{CE46BB33-7C4B-4582-828F-415C154BA84C}" type="pres">
      <dgm:prSet presAssocID="{B4F6B3A9-4094-44E1-85E9-D4F90D0B56A6}" presName="accent_4" presStyleCnt="0"/>
      <dgm:spPr bwMode="auto"/>
    </dgm:pt>
    <dgm:pt modelId="{4439480F-B259-4993-BEEA-3B10778CEDBF}" type="pres">
      <dgm:prSet presAssocID="{B4F6B3A9-4094-44E1-85E9-D4F90D0B56A6}" presName="accentRepeatNode" presStyleLbl="solidFgAcc1" presStyleIdx="3" presStyleCnt="6"/>
      <dgm:spPr bwMode="auto"/>
    </dgm:pt>
    <dgm:pt modelId="{208E86CD-4309-4E14-8260-A3AD01371292}" type="pres">
      <dgm:prSet presAssocID="{B5090388-313F-46AF-9A15-89209EF1B685}" presName="text_5" presStyleLbl="node1" presStyleIdx="4" presStyleCnt="6">
        <dgm:presLayoutVars>
          <dgm:bulletEnabled val="1"/>
        </dgm:presLayoutVars>
      </dgm:prSet>
      <dgm:spPr bwMode="auto"/>
    </dgm:pt>
    <dgm:pt modelId="{7576B210-5B4C-4019-BFB3-EB7BB2B92D66}" type="pres">
      <dgm:prSet presAssocID="{B5090388-313F-46AF-9A15-89209EF1B685}" presName="accent_5" presStyleCnt="0"/>
      <dgm:spPr bwMode="auto"/>
    </dgm:pt>
    <dgm:pt modelId="{5A514942-69D9-4CE3-828F-F660D3E33393}" type="pres">
      <dgm:prSet presAssocID="{B5090388-313F-46AF-9A15-89209EF1B685}" presName="accentRepeatNode" presStyleLbl="solidFgAcc1" presStyleIdx="4" presStyleCnt="6"/>
      <dgm:spPr bwMode="auto"/>
    </dgm:pt>
    <dgm:pt modelId="{1EF93BE7-64C3-40E1-994A-3D7DCF2E7CBB}" type="pres">
      <dgm:prSet presAssocID="{BB3E6AD1-481D-4242-8B82-56AB258B16F6}" presName="text_6" presStyleLbl="node1" presStyleIdx="5" presStyleCnt="6">
        <dgm:presLayoutVars>
          <dgm:bulletEnabled val="1"/>
        </dgm:presLayoutVars>
      </dgm:prSet>
      <dgm:spPr bwMode="auto"/>
    </dgm:pt>
    <dgm:pt modelId="{4D5FB4AE-D2D3-4902-BF04-7F8616A8CE3C}" type="pres">
      <dgm:prSet presAssocID="{BB3E6AD1-481D-4242-8B82-56AB258B16F6}" presName="accent_6" presStyleCnt="0"/>
      <dgm:spPr bwMode="auto"/>
    </dgm:pt>
    <dgm:pt modelId="{930B9792-A0D7-4852-8DDC-8995E2DC01C0}" type="pres">
      <dgm:prSet presAssocID="{BB3E6AD1-481D-4242-8B82-56AB258B16F6}" presName="accentRepeatNode" presStyleLbl="solidFgAcc1" presStyleIdx="5" presStyleCnt="6"/>
      <dgm:spPr bwMode="auto"/>
    </dgm:pt>
  </dgm:ptLst>
  <dgm:cxnLst>
    <dgm:cxn modelId="{C1CC6826-B7E3-4115-9405-7BE2A48AF2A0}" type="presOf" srcId="{B72865B0-9EE7-4576-AE51-94F9E0B8D4DB}" destId="{6125CA0C-9B4C-4BEA-BF85-B221BD39A9F7}" srcOrd="0" destOrd="0" presId="urn:microsoft.com/office/officeart/2008/layout/VerticalCurvedList"/>
    <dgm:cxn modelId="{2AAE342A-D190-454C-A12C-BA61B9180A57}" type="presOf" srcId="{659A5408-FFDD-492B-9138-712733D4BC9A}" destId="{B915D3F4-1641-40BE-9BBC-21E840A927EB}" srcOrd="0" destOrd="0" presId="urn:microsoft.com/office/officeart/2008/layout/VerticalCurvedList"/>
    <dgm:cxn modelId="{742B1541-A82A-45DC-B58C-20DD213D407E}" type="parOf" srcId="{C8ACDFAF-9418-439E-97D9-2FD1FFF48EE9}" destId="{BB3E6AD1-481D-4242-8B82-56AB258B16F6}" srcOrd="5" destOrd="0" parTransId="{B9D31658-3BE2-4F22-98DA-F184264D9B7C}" sibTransId="{93399DE0-1C94-43C3-B50A-84CA884EB73B}"/>
    <dgm:cxn modelId="{47447F64-8BB0-4695-B2C4-185DB7E80EC1}" type="parOf" srcId="{C8ACDFAF-9418-439E-97D9-2FD1FFF48EE9}" destId="{B4F6B3A9-4094-44E1-85E9-D4F90D0B56A6}" srcOrd="3" destOrd="0" parTransId="{60802586-966F-4E39-9EAE-4D701DB12177}" sibTransId="{9A13BDDB-60AA-4B99-940D-07E116AF127B}"/>
    <dgm:cxn modelId="{BB0ADF64-D5B2-4FB9-B469-89FA68AC3522}" type="presOf" srcId="{BB3E6AD1-481D-4242-8B82-56AB258B16F6}" destId="{1EF93BE7-64C3-40E1-994A-3D7DCF2E7CBB}" srcOrd="0" destOrd="0" presId="urn:microsoft.com/office/officeart/2008/layout/VerticalCurvedList"/>
    <dgm:cxn modelId="{6C98C06A-5221-4B83-A889-5AC36D5DD6E9}" type="presOf" srcId="{B5090388-313F-46AF-9A15-89209EF1B685}" destId="{208E86CD-4309-4E14-8260-A3AD01371292}" srcOrd="0" destOrd="0" presId="urn:microsoft.com/office/officeart/2008/layout/VerticalCurvedList"/>
    <dgm:cxn modelId="{67C6596E-ACAA-4884-B1C5-02573B9A43A5}" type="presOf" srcId="{C8ACDFAF-9418-439E-97D9-2FD1FFF48EE9}" destId="{55DD66DD-ABC2-4E8E-B1B1-259BC8933806}" srcOrd="0" destOrd="0" presId="urn:microsoft.com/office/officeart/2008/layout/VerticalCurvedList"/>
    <dgm:cxn modelId="{DE7CC955-A4BF-4538-AC41-02CAA47FD92D}" type="presOf" srcId="{F85D3E08-6D55-4A9E-8A7C-7783FDE3CE7A}" destId="{05416ABE-F033-41E8-9033-94CFD91D0C1A}" srcOrd="0" destOrd="0" presId="urn:microsoft.com/office/officeart/2008/layout/VerticalCurvedList"/>
    <dgm:cxn modelId="{EB45E977-92FA-4B0B-BA39-9118AB919E8D}" type="parOf" srcId="{C8ACDFAF-9418-439E-97D9-2FD1FFF48EE9}" destId="{143058AF-AE5A-4C50-B595-D49E33755A72}" srcOrd="0" destOrd="0" parTransId="{7C56D94A-C2DE-4B10-869E-095194C01239}" sibTransId="{F85D3E08-6D55-4A9E-8A7C-7783FDE3CE7A}"/>
    <dgm:cxn modelId="{1B623782-B099-4BAA-9B85-296EB90A4FEF}" type="parOf" srcId="{C8ACDFAF-9418-439E-97D9-2FD1FFF48EE9}" destId="{B5090388-313F-46AF-9A15-89209EF1B685}" srcOrd="4" destOrd="0" parTransId="{200FBA49-4F78-4E7B-8451-F0F8C07FAB5C}" sibTransId="{A7F26EA5-7FF8-40CF-B295-D9AA1EFDE450}"/>
    <dgm:cxn modelId="{D1969F8C-3FCD-477D-B0F9-B244F53D08BD}" type="presOf" srcId="{143058AF-AE5A-4C50-B595-D49E33755A72}" destId="{ED4BB9C2-2774-4B83-B32F-37A47B2D30DE}" srcOrd="0" destOrd="0" presId="urn:microsoft.com/office/officeart/2008/layout/VerticalCurvedList"/>
    <dgm:cxn modelId="{3CFFA0C0-C615-4F0A-ABCC-1EDE05636066}" type="parOf" srcId="{C8ACDFAF-9418-439E-97D9-2FD1FFF48EE9}" destId="{659A5408-FFDD-492B-9138-712733D4BC9A}" srcOrd="2" destOrd="0" parTransId="{62CD0DB8-8C6F-4507-9518-4922D4624A16}" sibTransId="{60CDBA8B-9D26-4108-9DDB-DFB14DBB174E}"/>
    <dgm:cxn modelId="{203B54EB-9F93-44D0-AF4B-167B4857DF6A}" type="parOf" srcId="{C8ACDFAF-9418-439E-97D9-2FD1FFF48EE9}" destId="{B72865B0-9EE7-4576-AE51-94F9E0B8D4DB}" srcOrd="1" destOrd="0" parTransId="{2F5C160A-F398-4B22-B9D2-383D1B459AC1}" sibTransId="{C24B9165-8200-4FFC-BF2D-687DE4B9048D}"/>
    <dgm:cxn modelId="{BAB0C6F1-4844-465F-8708-C3984B2353D5}" type="presOf" srcId="{B4F6B3A9-4094-44E1-85E9-D4F90D0B56A6}" destId="{264CBF7A-6A35-4331-8F11-C84BE79AF890}" srcOrd="0" destOrd="0" presId="urn:microsoft.com/office/officeart/2008/layout/VerticalCurvedList"/>
    <dgm:cxn modelId="{7E1A6481-B8FD-4263-8270-5AA00405FC5E}" type="presParOf" srcId="{55DD66DD-ABC2-4E8E-B1B1-259BC8933806}" destId="{4612A32C-1316-46E3-B7F1-FB4632D0C827}" srcOrd="0" destOrd="0" presId="urn:microsoft.com/office/officeart/2008/layout/VerticalCurvedList"/>
    <dgm:cxn modelId="{D2A00AC1-5B82-4B20-9552-27E6CAE0BD99}" type="presParOf" srcId="{4612A32C-1316-46E3-B7F1-FB4632D0C827}" destId="{6400610F-B4E2-4515-9F4F-05C8343F4B46}" srcOrd="0" destOrd="0" presId="urn:microsoft.com/office/officeart/2008/layout/VerticalCurvedList"/>
    <dgm:cxn modelId="{E7B3773B-B718-49F9-ADBB-3EEFD97F2AE5}" type="presParOf" srcId="{6400610F-B4E2-4515-9F4F-05C8343F4B46}" destId="{2EEB92DE-887D-4596-8053-8F58FF11C1E5}" srcOrd="0" destOrd="0" presId="urn:microsoft.com/office/officeart/2008/layout/VerticalCurvedList"/>
    <dgm:cxn modelId="{59A9453E-3832-4924-88BE-7696B39C8EBD}" type="presParOf" srcId="{6400610F-B4E2-4515-9F4F-05C8343F4B46}" destId="{05416ABE-F033-41E8-9033-94CFD91D0C1A}" srcOrd="1" destOrd="0" presId="urn:microsoft.com/office/officeart/2008/layout/VerticalCurvedList"/>
    <dgm:cxn modelId="{11877F04-7DF5-4CA8-A3BB-7AD5102412A7}" type="presParOf" srcId="{6400610F-B4E2-4515-9F4F-05C8343F4B46}" destId="{FC0B9348-5BFF-491C-9812-CE4086BCD210}" srcOrd="2" destOrd="0" presId="urn:microsoft.com/office/officeart/2008/layout/VerticalCurvedList"/>
    <dgm:cxn modelId="{0F405BE2-75BB-4486-BC9A-2226ECD08758}" type="presParOf" srcId="{6400610F-B4E2-4515-9F4F-05C8343F4B46}" destId="{6C0D2A0C-F5BE-40DE-8142-3808B47141C8}" srcOrd="3" destOrd="0" presId="urn:microsoft.com/office/officeart/2008/layout/VerticalCurvedList"/>
    <dgm:cxn modelId="{88A3FF29-0F06-48FF-8C72-E2A165D2497F}" type="presParOf" srcId="{4612A32C-1316-46E3-B7F1-FB4632D0C827}" destId="{ED4BB9C2-2774-4B83-B32F-37A47B2D30DE}" srcOrd="1" destOrd="0" presId="urn:microsoft.com/office/officeart/2008/layout/VerticalCurvedList"/>
    <dgm:cxn modelId="{DEDB18F5-8B0C-4E2B-8352-F8342BFA69EB}" type="presParOf" srcId="{4612A32C-1316-46E3-B7F1-FB4632D0C827}" destId="{5E7076FC-8945-4F51-8C05-AC8E1267449D}" srcOrd="2" destOrd="0" presId="urn:microsoft.com/office/officeart/2008/layout/VerticalCurvedList"/>
    <dgm:cxn modelId="{402CA7CD-51CA-4B5B-B439-D89DEE98789F}" type="presParOf" srcId="{5E7076FC-8945-4F51-8C05-AC8E1267449D}" destId="{F4A24C65-3EF4-4D77-A3C6-1BFAC7609D81}" srcOrd="0" destOrd="0" presId="urn:microsoft.com/office/officeart/2008/layout/VerticalCurvedList"/>
    <dgm:cxn modelId="{4951789C-7093-40DC-BB65-DD25EC63DBAF}" type="presParOf" srcId="{4612A32C-1316-46E3-B7F1-FB4632D0C827}" destId="{6125CA0C-9B4C-4BEA-BF85-B221BD39A9F7}" srcOrd="3" destOrd="0" presId="urn:microsoft.com/office/officeart/2008/layout/VerticalCurvedList"/>
    <dgm:cxn modelId="{F0547193-C3CD-41BC-A752-9BF5158786E7}" type="presParOf" srcId="{4612A32C-1316-46E3-B7F1-FB4632D0C827}" destId="{84108E23-F8A3-465A-9016-05804359063F}" srcOrd="4" destOrd="0" presId="urn:microsoft.com/office/officeart/2008/layout/VerticalCurvedList"/>
    <dgm:cxn modelId="{CC2DAC0C-6728-469E-89D0-0F0339661584}" type="presParOf" srcId="{84108E23-F8A3-465A-9016-05804359063F}" destId="{279384C3-0EE9-480E-AC0C-5128D2ACFC44}" srcOrd="0" destOrd="0" presId="urn:microsoft.com/office/officeart/2008/layout/VerticalCurvedList"/>
    <dgm:cxn modelId="{BED4A66A-1E0B-4AD3-8150-BE4B86891688}" type="presParOf" srcId="{4612A32C-1316-46E3-B7F1-FB4632D0C827}" destId="{B915D3F4-1641-40BE-9BBC-21E840A927EB}" srcOrd="5" destOrd="0" presId="urn:microsoft.com/office/officeart/2008/layout/VerticalCurvedList"/>
    <dgm:cxn modelId="{04CB1CEC-FEBF-481D-9379-446E26ADDD3A}" type="presParOf" srcId="{4612A32C-1316-46E3-B7F1-FB4632D0C827}" destId="{906281F9-1607-4048-B3B8-2934C51E3798}" srcOrd="6" destOrd="0" presId="urn:microsoft.com/office/officeart/2008/layout/VerticalCurvedList"/>
    <dgm:cxn modelId="{B2BD446E-4430-439D-B8F8-7A64CBBD9722}" type="presParOf" srcId="{906281F9-1607-4048-B3B8-2934C51E3798}" destId="{2B3BC9EF-5E1E-4150-BF39-B868170C5582}" srcOrd="0" destOrd="0" presId="urn:microsoft.com/office/officeart/2008/layout/VerticalCurvedList"/>
    <dgm:cxn modelId="{149B0110-9164-4CA5-A956-CF96CE59AF85}" type="presParOf" srcId="{4612A32C-1316-46E3-B7F1-FB4632D0C827}" destId="{264CBF7A-6A35-4331-8F11-C84BE79AF890}" srcOrd="7" destOrd="0" presId="urn:microsoft.com/office/officeart/2008/layout/VerticalCurvedList"/>
    <dgm:cxn modelId="{CB633B09-1EAE-4290-B41E-D59F4297B03C}" type="presParOf" srcId="{4612A32C-1316-46E3-B7F1-FB4632D0C827}" destId="{CE46BB33-7C4B-4582-828F-415C154BA84C}" srcOrd="8" destOrd="0" presId="urn:microsoft.com/office/officeart/2008/layout/VerticalCurvedList"/>
    <dgm:cxn modelId="{1471C853-145C-41CA-B95B-9044EF445AC9}" type="presParOf" srcId="{CE46BB33-7C4B-4582-828F-415C154BA84C}" destId="{4439480F-B259-4993-BEEA-3B10778CEDBF}" srcOrd="0" destOrd="0" presId="urn:microsoft.com/office/officeart/2008/layout/VerticalCurvedList"/>
    <dgm:cxn modelId="{72CD4A6D-138F-4B01-A981-CD6F9A1D1D90}" type="presParOf" srcId="{4612A32C-1316-46E3-B7F1-FB4632D0C827}" destId="{208E86CD-4309-4E14-8260-A3AD01371292}" srcOrd="9" destOrd="0" presId="urn:microsoft.com/office/officeart/2008/layout/VerticalCurvedList"/>
    <dgm:cxn modelId="{33330AAF-44D8-461F-BCAD-DD557528CBFA}" type="presParOf" srcId="{4612A32C-1316-46E3-B7F1-FB4632D0C827}" destId="{7576B210-5B4C-4019-BFB3-EB7BB2B92D66}" srcOrd="10" destOrd="0" presId="urn:microsoft.com/office/officeart/2008/layout/VerticalCurvedList"/>
    <dgm:cxn modelId="{119CF2E7-E0B5-4514-8152-B150E24840C2}" type="presParOf" srcId="{7576B210-5B4C-4019-BFB3-EB7BB2B92D66}" destId="{5A514942-69D9-4CE3-828F-F660D3E33393}" srcOrd="0" destOrd="0" presId="urn:microsoft.com/office/officeart/2008/layout/VerticalCurvedList"/>
    <dgm:cxn modelId="{D0103B96-062D-459D-AA1E-A5A69B676AB1}" type="presParOf" srcId="{4612A32C-1316-46E3-B7F1-FB4632D0C827}" destId="{1EF93BE7-64C3-40E1-994A-3D7DCF2E7CBB}" srcOrd="11" destOrd="0" presId="urn:microsoft.com/office/officeart/2008/layout/VerticalCurvedList"/>
    <dgm:cxn modelId="{66E2BBE4-D170-40E8-8DB7-539598C98D99}" type="presParOf" srcId="{4612A32C-1316-46E3-B7F1-FB4632D0C827}" destId="{4D5FB4AE-D2D3-4902-BF04-7F8616A8CE3C}" srcOrd="12" destOrd="0" presId="urn:microsoft.com/office/officeart/2008/layout/VerticalCurvedList"/>
    <dgm:cxn modelId="{DB6C22CD-DFA8-4BD1-BF0F-FCB0DA4E70B4}" type="presParOf" srcId="{4D5FB4AE-D2D3-4902-BF04-7F8616A8CE3C}" destId="{930B9792-A0D7-4852-8DDC-8995E2DC01C0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4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 xmlns:r="http://schemas.openxmlformats.org/officeDocument/2006/relationships">
  <dgm:ptLst>
    <dgm:pt modelId="{05A057F3-3526-482F-A568-2559BBFE44FC}" type="doc">
      <dgm:prSet loTypeId="urn:microsoft.com/office/officeart/2008/layout/VerticalCurvedList" loCatId="list" qsTypeId="urn:microsoft.com/office/officeart/2005/8/quickstyle/simple1" qsCatId="simple" csTypeId="urn:microsoft.com/office/officeart/2005/8/colors/colorful5" csCatId="colorful" phldr="1"/>
      <dgm:spPr bwMode="auto"/>
      <dgm:t>
        <a:bodyPr/>
        <a:lstStyle/>
        <a:p>
          <a:pPr>
            <a:defRPr/>
          </a:pPr>
          <a:endParaRPr lang="es-CO"/>
        </a:p>
      </dgm:t>
    </dgm:pt>
    <dgm:pt modelId="{74EC8A1D-13CB-4301-A983-AE06303FF1A7}" type="node">
      <dgm:prSet/>
      <dgm:spPr bwMode="auto"/>
      <dgm:t>
        <a:bodyPr/>
        <a:lstStyle/>
        <a:p>
          <a:pPr rtl="0">
            <a:defRPr/>
          </a:pPr>
          <a:r>
            <a:rPr lang="es-ES" sz="1100" b="0">
              <a:solidFill>
                <a:srgbClr val="CCCCCC"/>
              </a:solidFill>
            </a:rPr>
            <a:t>¿Cuáles son las categorías de vídeos que reciben mayores vistas y likes?</a:t>
          </a:r>
          <a:endParaRPr lang="es-CO" sz="1100">
            <a:solidFill>
              <a:srgbClr val="CCCCCC"/>
            </a:solidFill>
          </a:endParaRPr>
        </a:p>
      </dgm:t>
    </dgm:pt>
    <dgm:pt modelId="{6CA83558-C80F-4C83-9E9B-4CEA2C29BC1C}" type="parTrans" cxnId="{5BDF5D5C-3FAD-4476-8325-1CECBE376327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64798AE5-D138-4F6C-959A-4480DEA2F2C1}" type="sibTrans" cxnId="{5BDF5D5C-3FAD-4476-8325-1CECBE376327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814BBD2B-2CAB-440B-917C-B25FC225E892}" type="node">
      <dgm:prSet/>
      <dgm:spPr bwMode="auto"/>
      <dgm:t>
        <a:bodyPr/>
        <a:lstStyle/>
        <a:p>
          <a:pPr rtl="0">
            <a:defRPr/>
          </a:pPr>
          <a:r>
            <a:rPr lang="es-ES" sz="1100" b="0">
              <a:solidFill>
                <a:srgbClr val="CCCCCC"/>
              </a:solidFill>
            </a:rPr>
            <a:t>¿Cuáles son las categorías con mayor porcentaje de vídeos?</a:t>
          </a:r>
          <a:endParaRPr lang="es-CO" sz="1100">
            <a:solidFill>
              <a:srgbClr val="CCCCCC"/>
            </a:solidFill>
          </a:endParaRPr>
        </a:p>
      </dgm:t>
    </dgm:pt>
    <dgm:pt modelId="{CAAD1966-29B7-4CF9-AC8B-5FBCE5BCD195}" type="parTrans" cxnId="{7D59D076-57E9-4C36-9B7D-A821E1881400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9B1BA4C4-5234-4441-A466-765D15461908}" type="sibTrans" cxnId="{7D59D076-57E9-4C36-9B7D-A821E1881400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DF4D9C94-999B-4801-943C-4F7CFBE06FC7}" type="node">
      <dgm:prSet/>
      <dgm:spPr bwMode="auto"/>
      <dgm:t>
        <a:bodyPr/>
        <a:lstStyle/>
        <a:p>
          <a:pPr rtl="0">
            <a:defRPr/>
          </a:pPr>
          <a:r>
            <a:rPr lang="es-ES" sz="1100" b="0">
              <a:solidFill>
                <a:srgbClr val="CCCCCC"/>
              </a:solidFill>
            </a:rPr>
            <a:t>¿Cuál es la combinación de características o atributos más importantes que hacen que un vídeo sea tendencia?</a:t>
          </a:r>
          <a:endParaRPr lang="es-CO" sz="1100">
            <a:solidFill>
              <a:srgbClr val="CCCCCC"/>
            </a:solidFill>
          </a:endParaRPr>
        </a:p>
      </dgm:t>
    </dgm:pt>
    <dgm:pt modelId="{32865CAE-0631-4B93-9056-F63B1483689C}" type="parTrans" cxnId="{F1A34A7D-A304-40E3-9481-27A6279A105A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A92BF697-3B26-4267-90CB-047E20A1DEFD}" type="sibTrans" cxnId="{F1A34A7D-A304-40E3-9481-27A6279A105A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DC343E1D-51CA-47D5-9118-5614AC9B9D62}" type="node">
      <dgm:prSet/>
      <dgm:spPr bwMode="auto"/>
      <dgm:t>
        <a:bodyPr/>
        <a:lstStyle/>
        <a:p>
          <a:pPr rtl="0">
            <a:defRPr/>
          </a:pPr>
          <a:r>
            <a:rPr lang="es-ES" sz="1100" b="0">
              <a:solidFill>
                <a:srgbClr val="CCCCCC"/>
              </a:solidFill>
            </a:rPr>
            <a:t>¿La temporada o fecha en la que el vídeo es publicado tiene alguna influencia?</a:t>
          </a:r>
          <a:endParaRPr lang="es-CO" sz="1100">
            <a:solidFill>
              <a:srgbClr val="CCCCCC"/>
            </a:solidFill>
          </a:endParaRPr>
        </a:p>
      </dgm:t>
    </dgm:pt>
    <dgm:pt modelId="{A6DF6973-9923-4BDA-A469-D4A8EF4FE749}" type="parTrans" cxnId="{DFAA9684-D6FD-48A1-BB38-2FD1260D8AEA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AA0B97E1-07C1-4CC5-BEC2-5356AE848CE3}" type="sibTrans" cxnId="{DFAA9684-D6FD-48A1-BB38-2FD1260D8AEA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F8D76670-4B54-45AF-AF21-D6DC3D98CA44}" type="node">
      <dgm:prSet/>
      <dgm:spPr bwMode="auto"/>
      <dgm:t>
        <a:bodyPr/>
        <a:lstStyle/>
        <a:p>
          <a:pPr rtl="0">
            <a:defRPr/>
          </a:pPr>
          <a:r>
            <a:rPr lang="es-ES" sz="1100" b="0">
              <a:solidFill>
                <a:srgbClr val="CCCCCC"/>
              </a:solidFill>
            </a:rPr>
            <a:t>¿Qué sentimientos expresados en los títulos predominan en las categorías de los vídeos?</a:t>
          </a:r>
          <a:endParaRPr lang="es-CO" sz="1100">
            <a:solidFill>
              <a:srgbClr val="CCCCCC"/>
            </a:solidFill>
          </a:endParaRPr>
        </a:p>
      </dgm:t>
    </dgm:pt>
    <dgm:pt modelId="{DB7790C4-3CD4-46D1-A56C-72140C659D6D}" type="parTrans" cxnId="{4C8D7D7F-8D8E-4AE8-8EC9-162A98C4383E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8298764F-0EE4-4D95-B6F1-593C91FF7691}" type="sibTrans" cxnId="{4C8D7D7F-8D8E-4AE8-8EC9-162A98C4383E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4DBE0349-8630-4357-88C4-6349C719B48F}" type="node">
      <dgm:prSet/>
      <dgm:spPr bwMode="auto"/>
      <dgm:t>
        <a:bodyPr/>
        <a:lstStyle/>
        <a:p>
          <a:pPr rtl="0">
            <a:defRPr/>
          </a:pPr>
          <a:r>
            <a:rPr lang="es-CO" sz="1100">
              <a:solidFill>
                <a:srgbClr val="CCCCCC"/>
              </a:solidFill>
            </a:rPr>
            <a:t>¿Cuánto tarda un vídeo en ser tendencia en estas categorías?</a:t>
          </a:r>
          <a:endParaRPr/>
        </a:p>
      </dgm:t>
    </dgm:pt>
    <dgm:pt modelId="{64FE6B95-B2BE-41D1-92E9-4D92FD463B84}" type="parTrans" cxnId="{3082886B-88C0-4712-9F00-670A40BBED37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B56F37F4-12D7-45D9-AA3A-271F6882399C}" type="sibTrans" cxnId="{3082886B-88C0-4712-9F00-670A40BBED37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03B01536-038C-4451-90C0-F28A123EEA84}" type="node">
      <dgm:prSet phldr="0"/>
      <dgm:spPr bwMode="auto"/>
      <dgm:t>
        <a:bodyPr/>
        <a:lstStyle/>
        <a:p>
          <a:pPr rtl="0">
            <a:defRPr/>
          </a:pPr>
          <a:r>
            <a:rPr lang="es-ES" sz="1100">
              <a:solidFill>
                <a:srgbClr val="CCCCCC"/>
              </a:solidFill>
            </a:rPr>
            <a:t>¿Influyen los sentimientos transmitidos por los títulos de los vídeos en el tiempo que tarda un vídeo en volverse tendencia?</a:t>
          </a:r>
          <a:endParaRPr lang="es-ES">
            <a:latin typeface="Aptos Display"/>
          </a:endParaRPr>
        </a:p>
      </dgm:t>
    </dgm:pt>
    <dgm:pt modelId="{8D6F1F9F-5CFA-462F-B842-CA414340977D}" type="parTrans" cxnId="{6965EA67-0893-40EE-9CEB-DF9BE51CC5F8}">
      <dgm:prSet/>
      <dgm:spPr bwMode="auto"/>
    </dgm:pt>
    <dgm:pt modelId="{A68CE997-3FB4-4DA7-9EE5-678550853D18}" type="sibTrans" cxnId="{6965EA67-0893-40EE-9CEB-DF9BE51CC5F8}">
      <dgm:prSet/>
      <dgm:spPr bwMode="auto"/>
    </dgm:pt>
    <dgm:pt modelId="{A08198A7-E9A4-41C8-9DC0-5B372552C892}" type="pres">
      <dgm:prSet presAssocID="{05A057F3-3526-482F-A568-2559BBFE44FC}" presName="Name0" presStyleCnt="0">
        <dgm:presLayoutVars>
          <dgm:chMax val="7"/>
          <dgm:chPref val="7"/>
          <dgm:dir val="norm"/>
        </dgm:presLayoutVars>
      </dgm:prSet>
      <dgm:spPr bwMode="auto"/>
    </dgm:pt>
    <dgm:pt modelId="{90AE1070-0542-40E7-96A3-4766F5CAA9CC}" type="pres">
      <dgm:prSet presAssocID="{05A057F3-3526-482F-A568-2559BBFE44FC}" presName="Name1" presStyleCnt="0"/>
      <dgm:spPr bwMode="auto"/>
    </dgm:pt>
    <dgm:pt modelId="{5AC86DF3-5620-4467-9898-222359B68CFB}" type="pres">
      <dgm:prSet presAssocID="{05A057F3-3526-482F-A568-2559BBFE44FC}" presName="cycle" presStyleCnt="0"/>
      <dgm:spPr bwMode="auto"/>
    </dgm:pt>
    <dgm:pt modelId="{9D8A3A8E-1DF1-4508-818E-547DF1FEF27B}" type="pres">
      <dgm:prSet presAssocID="{05A057F3-3526-482F-A568-2559BBFE44FC}" presName="srcNode" presStyleLbl="node1" presStyleIdx="0" presStyleCnt="7"/>
      <dgm:spPr bwMode="auto"/>
    </dgm:pt>
    <dgm:pt modelId="{1DB7ED63-314A-4E33-B61A-7F0DC8776989}" type="pres">
      <dgm:prSet presAssocID="{05A057F3-3526-482F-A568-2559BBFE44FC}" presName="conn" presStyleLbl="parChTrans1D2" presStyleIdx="0" presStyleCnt="1"/>
      <dgm:spPr bwMode="auto"/>
    </dgm:pt>
    <dgm:pt modelId="{D59FA11D-11FE-4B67-AD40-CBD4CD63B07F}" type="pres">
      <dgm:prSet presAssocID="{05A057F3-3526-482F-A568-2559BBFE44FC}" presName="extraNode" presStyleLbl="node1" presStyleIdx="0" presStyleCnt="7"/>
      <dgm:spPr bwMode="auto"/>
    </dgm:pt>
    <dgm:pt modelId="{21BF5A4B-167C-4D65-B685-B5756AF63AD9}" type="pres">
      <dgm:prSet presAssocID="{05A057F3-3526-482F-A568-2559BBFE44FC}" presName="dstNode" presStyleLbl="node1" presStyleIdx="0" presStyleCnt="7"/>
      <dgm:spPr bwMode="auto"/>
    </dgm:pt>
    <dgm:pt modelId="{96BEC12D-AC83-48F4-A962-1B28BBE91D8B}" type="pres">
      <dgm:prSet presAssocID="{74EC8A1D-13CB-4301-A983-AE06303FF1A7}" presName="text_1" presStyleLbl="node1" presStyleIdx="0" presStyleCnt="7">
        <dgm:presLayoutVars>
          <dgm:bulletEnabled val="1"/>
        </dgm:presLayoutVars>
      </dgm:prSet>
      <dgm:spPr bwMode="auto"/>
    </dgm:pt>
    <dgm:pt modelId="{E89D4BC3-3280-42FD-B09F-9D56461642A2}" type="pres">
      <dgm:prSet presAssocID="{74EC8A1D-13CB-4301-A983-AE06303FF1A7}" presName="accent_1" presStyleCnt="0"/>
      <dgm:spPr bwMode="auto"/>
    </dgm:pt>
    <dgm:pt modelId="{135B4257-C8E3-451F-B098-D419B4FC0DE9}" type="pres">
      <dgm:prSet presAssocID="{74EC8A1D-13CB-4301-A983-AE06303FF1A7}" presName="accentRepeatNode" presStyleLbl="solidFgAcc1" presStyleIdx="0" presStyleCnt="7"/>
      <dgm:spPr bwMode="auto"/>
    </dgm:pt>
    <dgm:pt modelId="{10207B2F-8ADE-4D84-AE32-31B28EBB696A}" type="pres">
      <dgm:prSet presAssocID="{814BBD2B-2CAB-440B-917C-B25FC225E892}" presName="text_2" presStyleLbl="node1" presStyleIdx="1" presStyleCnt="7">
        <dgm:presLayoutVars>
          <dgm:bulletEnabled val="1"/>
        </dgm:presLayoutVars>
      </dgm:prSet>
      <dgm:spPr bwMode="auto"/>
    </dgm:pt>
    <dgm:pt modelId="{16FF3B2F-3D4D-43F6-9DF6-D085F8314C9C}" type="pres">
      <dgm:prSet presAssocID="{814BBD2B-2CAB-440B-917C-B25FC225E892}" presName="accent_2" presStyleCnt="0"/>
      <dgm:spPr bwMode="auto"/>
    </dgm:pt>
    <dgm:pt modelId="{0A945D48-6EEE-49CC-8C2E-D5109783E578}" type="pres">
      <dgm:prSet presAssocID="{814BBD2B-2CAB-440B-917C-B25FC225E892}" presName="accentRepeatNode" presStyleLbl="solidFgAcc1" presStyleIdx="1" presStyleCnt="7"/>
      <dgm:spPr bwMode="auto"/>
    </dgm:pt>
    <dgm:pt modelId="{8BCCFD8A-755B-430F-8F54-2F89EC89AA6B}" type="pres">
      <dgm:prSet presAssocID="{4DBE0349-8630-4357-88C4-6349C719B48F}" presName="text_3" presStyleLbl="node1" presStyleIdx="2" presStyleCnt="7">
        <dgm:presLayoutVars>
          <dgm:bulletEnabled val="1"/>
        </dgm:presLayoutVars>
      </dgm:prSet>
      <dgm:spPr bwMode="auto"/>
    </dgm:pt>
    <dgm:pt modelId="{010C3742-7349-4FEB-8EE2-C7FC87537229}" type="pres">
      <dgm:prSet presAssocID="{4DBE0349-8630-4357-88C4-6349C719B48F}" presName="accent_3" presStyleCnt="0"/>
      <dgm:spPr bwMode="auto"/>
    </dgm:pt>
    <dgm:pt modelId="{D1EDB94A-5200-4933-A247-0DCCD4C7F341}" type="pres">
      <dgm:prSet presAssocID="{4DBE0349-8630-4357-88C4-6349C719B48F}" presName="accentRepeatNode" presStyleLbl="solidFgAcc1" presStyleIdx="2" presStyleCnt="7"/>
      <dgm:spPr bwMode="auto"/>
    </dgm:pt>
    <dgm:pt modelId="{3C534338-68D2-4DB1-8EAD-F5FF6522F943}" type="pres">
      <dgm:prSet presAssocID="{DF4D9C94-999B-4801-943C-4F7CFBE06FC7}" presName="text_4" presStyleLbl="node1" presStyleIdx="3" presStyleCnt="7">
        <dgm:presLayoutVars>
          <dgm:bulletEnabled val="1"/>
        </dgm:presLayoutVars>
      </dgm:prSet>
      <dgm:spPr bwMode="auto"/>
    </dgm:pt>
    <dgm:pt modelId="{90A7A966-6048-4863-AC35-44E67D7871E3}" type="pres">
      <dgm:prSet presAssocID="{DF4D9C94-999B-4801-943C-4F7CFBE06FC7}" presName="accent_4" presStyleCnt="0"/>
      <dgm:spPr bwMode="auto"/>
    </dgm:pt>
    <dgm:pt modelId="{4F6AC1C9-E2AE-4CCA-AF58-464257FBBE1A}" type="pres">
      <dgm:prSet presAssocID="{DF4D9C94-999B-4801-943C-4F7CFBE06FC7}" presName="accentRepeatNode" presStyleLbl="solidFgAcc1" presStyleIdx="3" presStyleCnt="7"/>
      <dgm:spPr bwMode="auto"/>
    </dgm:pt>
    <dgm:pt modelId="{D6247838-2C5E-4695-9A27-D19E9DA93F9A}" type="pres">
      <dgm:prSet presAssocID="{DC343E1D-51CA-47D5-9118-5614AC9B9D62}" presName="text_5" presStyleLbl="node1" presStyleIdx="4" presStyleCnt="7">
        <dgm:presLayoutVars>
          <dgm:bulletEnabled val="1"/>
        </dgm:presLayoutVars>
      </dgm:prSet>
      <dgm:spPr bwMode="auto"/>
    </dgm:pt>
    <dgm:pt modelId="{FABBDEBA-032C-461D-9232-FA6711E3AF36}" type="pres">
      <dgm:prSet presAssocID="{DC343E1D-51CA-47D5-9118-5614AC9B9D62}" presName="accent_5" presStyleCnt="0"/>
      <dgm:spPr bwMode="auto"/>
    </dgm:pt>
    <dgm:pt modelId="{09AA982F-884E-496B-99FF-6FDEABE33581}" type="pres">
      <dgm:prSet presAssocID="{DC343E1D-51CA-47D5-9118-5614AC9B9D62}" presName="accentRepeatNode" presStyleLbl="solidFgAcc1" presStyleIdx="4" presStyleCnt="7"/>
      <dgm:spPr bwMode="auto"/>
    </dgm:pt>
    <dgm:pt modelId="{81D64FE5-B217-478F-A92D-7CA2DB2CA510}" type="pres">
      <dgm:prSet presAssocID="{F8D76670-4B54-45AF-AF21-D6DC3D98CA44}" presName="text_6" presStyleLbl="node1" presStyleIdx="5" presStyleCnt="7">
        <dgm:presLayoutVars>
          <dgm:bulletEnabled val="1"/>
        </dgm:presLayoutVars>
      </dgm:prSet>
      <dgm:spPr bwMode="auto"/>
    </dgm:pt>
    <dgm:pt modelId="{5CABE194-9ADB-46C1-8C34-E4FC1472A7A2}" type="pres">
      <dgm:prSet presAssocID="{F8D76670-4B54-45AF-AF21-D6DC3D98CA44}" presName="accent_6" presStyleCnt="0"/>
      <dgm:spPr bwMode="auto"/>
    </dgm:pt>
    <dgm:pt modelId="{C7591D67-3835-4C5A-8CC2-B9FB0585BCF8}" type="pres">
      <dgm:prSet presAssocID="{F8D76670-4B54-45AF-AF21-D6DC3D98CA44}" presName="accentRepeatNode" presStyleLbl="solidFgAcc1" presStyleIdx="5" presStyleCnt="7"/>
      <dgm:spPr bwMode="auto"/>
    </dgm:pt>
    <dgm:pt modelId="{8C5EB2EE-58CB-405B-90B0-AFB6F1D0C01C}" type="pres">
      <dgm:prSet presAssocID="{03B01536-038C-4451-90C0-F28A123EEA84}" presName="text_7" presStyleLbl="node1" presStyleIdx="6" presStyleCnt="7">
        <dgm:presLayoutVars>
          <dgm:bulletEnabled val="1"/>
        </dgm:presLayoutVars>
      </dgm:prSet>
      <dgm:spPr bwMode="auto"/>
    </dgm:pt>
    <dgm:pt modelId="{9407C82C-5883-4ACB-B92D-B8F4FFAABF4E}" type="pres">
      <dgm:prSet presAssocID="{03B01536-038C-4451-90C0-F28A123EEA84}" presName="accent_7" presStyleCnt="0"/>
      <dgm:spPr bwMode="auto"/>
    </dgm:pt>
    <dgm:pt modelId="{5D94D6E7-BA6F-4C4E-8152-B97020C1F0F7}" type="pres">
      <dgm:prSet presAssocID="{03B01536-038C-4451-90C0-F28A123EEA84}" presName="accentRepeatNode" presStyleLbl="solidFgAcc1" presStyleIdx="6" presStyleCnt="7"/>
      <dgm:spPr bwMode="auto"/>
    </dgm:pt>
  </dgm:ptLst>
  <dgm:cxnLst>
    <dgm:cxn modelId="{C429CD0D-C8C7-4967-A425-BB9A11BFE815}" type="presOf" srcId="{814BBD2B-2CAB-440B-917C-B25FC225E892}" destId="{10207B2F-8ADE-4D84-AE32-31B28EBB696A}" srcOrd="0" destOrd="0" presId="urn:microsoft.com/office/officeart/2008/layout/VerticalCurvedList"/>
    <dgm:cxn modelId="{FEF99417-67FD-452C-A842-46A19F1FD606}" type="presOf" srcId="{05A057F3-3526-482F-A568-2559BBFE44FC}" destId="{A08198A7-E9A4-41C8-9DC0-5B372552C892}" srcOrd="0" destOrd="0" presId="urn:microsoft.com/office/officeart/2008/layout/VerticalCurvedList"/>
    <dgm:cxn modelId="{3F2F9E20-2AEF-42AF-A536-650D71A1589B}" type="presOf" srcId="{03B01536-038C-4451-90C0-F28A123EEA84}" destId="{8C5EB2EE-58CB-405B-90B0-AFB6F1D0C01C}" srcOrd="0" destOrd="0" presId="urn:microsoft.com/office/officeart/2008/layout/VerticalCurvedList"/>
    <dgm:cxn modelId="{8D66B12C-3AAD-49DC-8E35-9B7F9E9251C3}" type="presOf" srcId="{DF4D9C94-999B-4801-943C-4F7CFBE06FC7}" destId="{3C534338-68D2-4DB1-8EAD-F5FF6522F943}" srcOrd="0" destOrd="0" presId="urn:microsoft.com/office/officeart/2008/layout/VerticalCurvedList"/>
    <dgm:cxn modelId="{0841763A-4A10-4CA9-BAFA-158A9BCAA690}" type="presOf" srcId="{DC343E1D-51CA-47D5-9118-5614AC9B9D62}" destId="{D6247838-2C5E-4695-9A27-D19E9DA93F9A}" srcOrd="0" destOrd="0" presId="urn:microsoft.com/office/officeart/2008/layout/VerticalCurvedList"/>
    <dgm:cxn modelId="{5BDF5D5C-3FAD-4476-8325-1CECBE376327}" type="parOf" srcId="{05A057F3-3526-482F-A568-2559BBFE44FC}" destId="{74EC8A1D-13CB-4301-A983-AE06303FF1A7}" srcOrd="0" destOrd="0" parTransId="{6CA83558-C80F-4C83-9E9B-4CEA2C29BC1C}" sibTransId="{64798AE5-D138-4F6C-959A-4480DEA2F2C1}"/>
    <dgm:cxn modelId="{6965EA67-0893-40EE-9CEB-DF9BE51CC5F8}" type="parOf" srcId="{05A057F3-3526-482F-A568-2559BBFE44FC}" destId="{03B01536-038C-4451-90C0-F28A123EEA84}" srcOrd="6" destOrd="0" parTransId="{8D6F1F9F-5CFA-462F-B842-CA414340977D}" sibTransId="{A68CE997-3FB4-4DA7-9EE5-678550853D18}"/>
    <dgm:cxn modelId="{3082886B-88C0-4712-9F00-670A40BBED37}" type="parOf" srcId="{05A057F3-3526-482F-A568-2559BBFE44FC}" destId="{4DBE0349-8630-4357-88C4-6349C719B48F}" srcOrd="2" destOrd="0" parTransId="{64FE6B95-B2BE-41D1-92E9-4D92FD463B84}" sibTransId="{B56F37F4-12D7-45D9-AA3A-271F6882399C}"/>
    <dgm:cxn modelId="{2DB7B876-18FB-44A0-8387-F610A681944E}" type="presOf" srcId="{74EC8A1D-13CB-4301-A983-AE06303FF1A7}" destId="{96BEC12D-AC83-48F4-A962-1B28BBE91D8B}" srcOrd="0" destOrd="0" presId="urn:microsoft.com/office/officeart/2008/layout/VerticalCurvedList"/>
    <dgm:cxn modelId="{7D59D076-57E9-4C36-9B7D-A821E1881400}" type="parOf" srcId="{05A057F3-3526-482F-A568-2559BBFE44FC}" destId="{814BBD2B-2CAB-440B-917C-B25FC225E892}" srcOrd="1" destOrd="0" parTransId="{CAAD1966-29B7-4CF9-AC8B-5FBCE5BCD195}" sibTransId="{9B1BA4C4-5234-4441-A466-765D15461908}"/>
    <dgm:cxn modelId="{F1A34A7D-A304-40E3-9481-27A6279A105A}" type="parOf" srcId="{05A057F3-3526-482F-A568-2559BBFE44FC}" destId="{DF4D9C94-999B-4801-943C-4F7CFBE06FC7}" srcOrd="3" destOrd="0" parTransId="{32865CAE-0631-4B93-9056-F63B1483689C}" sibTransId="{A92BF697-3B26-4267-90CB-047E20A1DEFD}"/>
    <dgm:cxn modelId="{4C8D7D7F-8D8E-4AE8-8EC9-162A98C4383E}" type="parOf" srcId="{05A057F3-3526-482F-A568-2559BBFE44FC}" destId="{F8D76670-4B54-45AF-AF21-D6DC3D98CA44}" srcOrd="5" destOrd="0" parTransId="{DB7790C4-3CD4-46D1-A56C-72140C659D6D}" sibTransId="{8298764F-0EE4-4D95-B6F1-593C91FF7691}"/>
    <dgm:cxn modelId="{EB82C982-6BFD-4D4B-9967-AF8100247699}" type="presOf" srcId="{4DBE0349-8630-4357-88C4-6349C719B48F}" destId="{8BCCFD8A-755B-430F-8F54-2F89EC89AA6B}" srcOrd="0" destOrd="0" presId="urn:microsoft.com/office/officeart/2008/layout/VerticalCurvedList"/>
    <dgm:cxn modelId="{DFAA9684-D6FD-48A1-BB38-2FD1260D8AEA}" type="parOf" srcId="{05A057F3-3526-482F-A568-2559BBFE44FC}" destId="{DC343E1D-51CA-47D5-9118-5614AC9B9D62}" srcOrd="4" destOrd="0" parTransId="{A6DF6973-9923-4BDA-A469-D4A8EF4FE749}" sibTransId="{AA0B97E1-07C1-4CC5-BEC2-5356AE848CE3}"/>
    <dgm:cxn modelId="{97122CD4-F9C3-4B72-96D8-A1DB3ACBCF18}" type="presOf" srcId="{64798AE5-D138-4F6C-959A-4480DEA2F2C1}" destId="{1DB7ED63-314A-4E33-B61A-7F0DC8776989}" srcOrd="0" destOrd="0" presId="urn:microsoft.com/office/officeart/2008/layout/VerticalCurvedList"/>
    <dgm:cxn modelId="{745406EE-3E89-40DC-ADC5-2164BA635F60}" type="presOf" srcId="{F8D76670-4B54-45AF-AF21-D6DC3D98CA44}" destId="{81D64FE5-B217-478F-A92D-7CA2DB2CA510}" srcOrd="0" destOrd="0" presId="urn:microsoft.com/office/officeart/2008/layout/VerticalCurvedList"/>
    <dgm:cxn modelId="{089C0B05-BDD3-4CA9-983A-6164DFCA09AB}" type="presParOf" srcId="{A08198A7-E9A4-41C8-9DC0-5B372552C892}" destId="{90AE1070-0542-40E7-96A3-4766F5CAA9CC}" srcOrd="0" destOrd="0" presId="urn:microsoft.com/office/officeart/2008/layout/VerticalCurvedList"/>
    <dgm:cxn modelId="{83CAE318-0D80-4C84-94A4-4E7CF571ACB9}" type="presParOf" srcId="{90AE1070-0542-40E7-96A3-4766F5CAA9CC}" destId="{5AC86DF3-5620-4467-9898-222359B68CFB}" srcOrd="0" destOrd="0" presId="urn:microsoft.com/office/officeart/2008/layout/VerticalCurvedList"/>
    <dgm:cxn modelId="{5F9EFB2A-C452-4992-8DDD-B7587CFE4460}" type="presParOf" srcId="{5AC86DF3-5620-4467-9898-222359B68CFB}" destId="{9D8A3A8E-1DF1-4508-818E-547DF1FEF27B}" srcOrd="0" destOrd="0" presId="urn:microsoft.com/office/officeart/2008/layout/VerticalCurvedList"/>
    <dgm:cxn modelId="{400164C7-2AB3-4DA7-9237-C22C3D218D4D}" type="presParOf" srcId="{5AC86DF3-5620-4467-9898-222359B68CFB}" destId="{1DB7ED63-314A-4E33-B61A-7F0DC8776989}" srcOrd="1" destOrd="0" presId="urn:microsoft.com/office/officeart/2008/layout/VerticalCurvedList"/>
    <dgm:cxn modelId="{FFFF3E96-FB7A-48FE-9546-046872E8E01F}" type="presParOf" srcId="{5AC86DF3-5620-4467-9898-222359B68CFB}" destId="{D59FA11D-11FE-4B67-AD40-CBD4CD63B07F}" srcOrd="2" destOrd="0" presId="urn:microsoft.com/office/officeart/2008/layout/VerticalCurvedList"/>
    <dgm:cxn modelId="{7236A4F0-4EAE-406D-9855-F7C54FB4B3CE}" type="presParOf" srcId="{5AC86DF3-5620-4467-9898-222359B68CFB}" destId="{21BF5A4B-167C-4D65-B685-B5756AF63AD9}" srcOrd="3" destOrd="0" presId="urn:microsoft.com/office/officeart/2008/layout/VerticalCurvedList"/>
    <dgm:cxn modelId="{D6EFD152-E376-4CCD-B9C5-109CE92D76C5}" type="presParOf" srcId="{90AE1070-0542-40E7-96A3-4766F5CAA9CC}" destId="{96BEC12D-AC83-48F4-A962-1B28BBE91D8B}" srcOrd="1" destOrd="0" presId="urn:microsoft.com/office/officeart/2008/layout/VerticalCurvedList"/>
    <dgm:cxn modelId="{0BB4A5C0-5912-4463-8057-BDFE67210A79}" type="presParOf" srcId="{90AE1070-0542-40E7-96A3-4766F5CAA9CC}" destId="{E89D4BC3-3280-42FD-B09F-9D56461642A2}" srcOrd="2" destOrd="0" presId="urn:microsoft.com/office/officeart/2008/layout/VerticalCurvedList"/>
    <dgm:cxn modelId="{8D5C2129-CC7D-4D70-91FD-AF0CDAD1A486}" type="presParOf" srcId="{E89D4BC3-3280-42FD-B09F-9D56461642A2}" destId="{135B4257-C8E3-451F-B098-D419B4FC0DE9}" srcOrd="0" destOrd="0" presId="urn:microsoft.com/office/officeart/2008/layout/VerticalCurvedList"/>
    <dgm:cxn modelId="{255C0503-CF6F-4D66-8058-5E7035F455FE}" type="presParOf" srcId="{90AE1070-0542-40E7-96A3-4766F5CAA9CC}" destId="{10207B2F-8ADE-4D84-AE32-31B28EBB696A}" srcOrd="3" destOrd="0" presId="urn:microsoft.com/office/officeart/2008/layout/VerticalCurvedList"/>
    <dgm:cxn modelId="{89F27314-1E8A-456E-B54D-BF712585D2D6}" type="presParOf" srcId="{90AE1070-0542-40E7-96A3-4766F5CAA9CC}" destId="{16FF3B2F-3D4D-43F6-9DF6-D085F8314C9C}" srcOrd="4" destOrd="0" presId="urn:microsoft.com/office/officeart/2008/layout/VerticalCurvedList"/>
    <dgm:cxn modelId="{F45E91A5-15D1-4D38-A3E6-2384819A7756}" type="presParOf" srcId="{16FF3B2F-3D4D-43F6-9DF6-D085F8314C9C}" destId="{0A945D48-6EEE-49CC-8C2E-D5109783E578}" srcOrd="0" destOrd="0" presId="urn:microsoft.com/office/officeart/2008/layout/VerticalCurvedList"/>
    <dgm:cxn modelId="{3D846969-C57F-4BC2-8AE9-47B1D8034227}" type="presParOf" srcId="{90AE1070-0542-40E7-96A3-4766F5CAA9CC}" destId="{8BCCFD8A-755B-430F-8F54-2F89EC89AA6B}" srcOrd="5" destOrd="0" presId="urn:microsoft.com/office/officeart/2008/layout/VerticalCurvedList"/>
    <dgm:cxn modelId="{ADEBBB41-1AFB-4863-98A1-116E5BFEE421}" type="presParOf" srcId="{90AE1070-0542-40E7-96A3-4766F5CAA9CC}" destId="{010C3742-7349-4FEB-8EE2-C7FC87537229}" srcOrd="6" destOrd="0" presId="urn:microsoft.com/office/officeart/2008/layout/VerticalCurvedList"/>
    <dgm:cxn modelId="{AA603CD7-AD47-47F4-92DE-7113381D3037}" type="presParOf" srcId="{010C3742-7349-4FEB-8EE2-C7FC87537229}" destId="{D1EDB94A-5200-4933-A247-0DCCD4C7F341}" srcOrd="0" destOrd="0" presId="urn:microsoft.com/office/officeart/2008/layout/VerticalCurvedList"/>
    <dgm:cxn modelId="{93B7A59C-FC81-427F-B895-B327AAE04FED}" type="presParOf" srcId="{90AE1070-0542-40E7-96A3-4766F5CAA9CC}" destId="{3C534338-68D2-4DB1-8EAD-F5FF6522F943}" srcOrd="7" destOrd="0" presId="urn:microsoft.com/office/officeart/2008/layout/VerticalCurvedList"/>
    <dgm:cxn modelId="{2A316EFB-ED4D-4E48-B5E6-F72F144504D5}" type="presParOf" srcId="{90AE1070-0542-40E7-96A3-4766F5CAA9CC}" destId="{90A7A966-6048-4863-AC35-44E67D7871E3}" srcOrd="8" destOrd="0" presId="urn:microsoft.com/office/officeart/2008/layout/VerticalCurvedList"/>
    <dgm:cxn modelId="{AEC6027B-EE85-476B-B5F4-8ED15CC72E36}" type="presParOf" srcId="{90A7A966-6048-4863-AC35-44E67D7871E3}" destId="{4F6AC1C9-E2AE-4CCA-AF58-464257FBBE1A}" srcOrd="0" destOrd="0" presId="urn:microsoft.com/office/officeart/2008/layout/VerticalCurvedList"/>
    <dgm:cxn modelId="{F1892E5E-13B1-405C-A552-F572A67AEC02}" type="presParOf" srcId="{90AE1070-0542-40E7-96A3-4766F5CAA9CC}" destId="{D6247838-2C5E-4695-9A27-D19E9DA93F9A}" srcOrd="9" destOrd="0" presId="urn:microsoft.com/office/officeart/2008/layout/VerticalCurvedList"/>
    <dgm:cxn modelId="{C8D899CA-940F-464D-A800-9C562C07D136}" type="presParOf" srcId="{90AE1070-0542-40E7-96A3-4766F5CAA9CC}" destId="{FABBDEBA-032C-461D-9232-FA6711E3AF36}" srcOrd="10" destOrd="0" presId="urn:microsoft.com/office/officeart/2008/layout/VerticalCurvedList"/>
    <dgm:cxn modelId="{AF3D1B1A-1F36-49A8-B601-A530ECDF5EF0}" type="presParOf" srcId="{FABBDEBA-032C-461D-9232-FA6711E3AF36}" destId="{09AA982F-884E-496B-99FF-6FDEABE33581}" srcOrd="0" destOrd="0" presId="urn:microsoft.com/office/officeart/2008/layout/VerticalCurvedList"/>
    <dgm:cxn modelId="{6BA70CBB-313F-4A4B-8611-579A880C54FC}" type="presParOf" srcId="{90AE1070-0542-40E7-96A3-4766F5CAA9CC}" destId="{81D64FE5-B217-478F-A92D-7CA2DB2CA510}" srcOrd="11" destOrd="0" presId="urn:microsoft.com/office/officeart/2008/layout/VerticalCurvedList"/>
    <dgm:cxn modelId="{62AF1CC2-7910-4BCE-82C9-285709115B95}" type="presParOf" srcId="{90AE1070-0542-40E7-96A3-4766F5CAA9CC}" destId="{5CABE194-9ADB-46C1-8C34-E4FC1472A7A2}" srcOrd="12" destOrd="0" presId="urn:microsoft.com/office/officeart/2008/layout/VerticalCurvedList"/>
    <dgm:cxn modelId="{340B92B4-DB33-4481-8E4C-E5F7DD6AE435}" type="presParOf" srcId="{5CABE194-9ADB-46C1-8C34-E4FC1472A7A2}" destId="{C7591D67-3835-4C5A-8CC2-B9FB0585BCF8}" srcOrd="0" destOrd="0" presId="urn:microsoft.com/office/officeart/2008/layout/VerticalCurvedList"/>
    <dgm:cxn modelId="{7299B783-4BAD-4C10-A2E2-ED67C72BF369}" type="presParOf" srcId="{90AE1070-0542-40E7-96A3-4766F5CAA9CC}" destId="{8C5EB2EE-58CB-405B-90B0-AFB6F1D0C01C}" srcOrd="13" destOrd="0" presId="urn:microsoft.com/office/officeart/2008/layout/VerticalCurvedList"/>
    <dgm:cxn modelId="{43A9CE4C-EA87-4BF0-A306-2F68C3C06F38}" type="presParOf" srcId="{90AE1070-0542-40E7-96A3-4766F5CAA9CC}" destId="{9407C82C-5883-4ACB-B92D-B8F4FFAABF4E}" srcOrd="14" destOrd="0" presId="urn:microsoft.com/office/officeart/2008/layout/VerticalCurvedList"/>
    <dgm:cxn modelId="{8913CEE9-85B2-484A-9F44-16AA4382753F}" type="presParOf" srcId="{9407C82C-5883-4ACB-B92D-B8F4FFAABF4E}" destId="{5D94D6E7-BA6F-4C4E-8152-B97020C1F0F7}" srcOrd="0" destOrd="0" presId="urn:microsoft.com/office/officeart/2008/layout/VerticalCurvedList"/>
  </dgm:cxnLst>
  <dgm:bg/>
  <dgm:whole/>
  <dgm:extLst>
    <a:ext uri="http://schemas.microsoft.com/office/drawing/2008/diagram">
      <dsp:dataModelExt xmlns:dsp="http://schemas.microsoft.com/office/drawing/2008/diagram" relId="rId3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 xmlns:r="http://schemas.openxmlformats.org/officeDocument/2006/relationships">
  <dgm:ptLst>
    <dgm:pt modelId="{0D772A2F-62D5-4A10-9ED9-B1E6C0E1CD4C}" type="doc">
      <dgm:prSet loTypeId="urn:microsoft.com/office/officeart/2009/layout/CirclePictureHierarchy" loCatId="hierarchy" qsTypeId="urn:microsoft.com/office/officeart/2005/8/quickstyle/simple1" qsCatId="simple" csTypeId="urn:microsoft.com/office/officeart/2005/8/colors/accent1_1" csCatId="accent1" phldr="1"/>
      <dgm:spPr bwMode="auto"/>
      <dgm:t>
        <a:bodyPr/>
        <a:lstStyle/>
        <a:p>
          <a:pPr>
            <a:defRPr/>
          </a:pPr>
          <a:endParaRPr lang="es-CO"/>
        </a:p>
      </dgm:t>
    </dgm:pt>
    <dgm:pt modelId="{E220ACC2-983B-4634-BF49-69BB1405786B}" type="node">
      <dgm:prSet/>
      <dgm:spPr bwMode="auto"/>
      <dgm:t>
        <a:bodyPr/>
        <a:lstStyle/>
        <a:p>
          <a:pPr>
            <a:defRPr/>
          </a:pPr>
          <a:r>
            <a:rPr lang="es-CO" b="1">
              <a:latin typeface="Aptos Display"/>
            </a:rPr>
            <a:t>0.001%</a:t>
          </a:r>
          <a:endParaRPr lang="es-CO" b="1"/>
        </a:p>
      </dgm:t>
    </dgm:pt>
    <dgm:pt modelId="{B79DB52D-2B39-4087-AB50-AFDECA4E8C1C}" type="parTrans" cxnId="{13A3F395-9724-48E3-9126-FDE6BD6F5780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C0BBCFD6-3221-478F-8C28-78882A46C36F}" type="sibTrans" cxnId="{13A3F395-9724-48E3-9126-FDE6BD6F5780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931D40DD-C5EE-4718-AA01-370F9EB5CDC8}" type="node">
      <dgm:prSet/>
      <dgm:spPr bwMode="auto"/>
      <dgm:t>
        <a:bodyPr/>
        <a:lstStyle/>
        <a:p>
          <a:pPr>
            <a:defRPr/>
          </a:pPr>
          <a:r>
            <a:rPr lang="es-CO"/>
            <a:t>Duplicados</a:t>
          </a:r>
          <a:endParaRPr/>
        </a:p>
      </dgm:t>
    </dgm:pt>
    <dgm:pt modelId="{355A1920-F839-4187-A76D-74BA84E9E272}" type="parTrans" cxnId="{C580C473-644D-4D9A-8CF1-0E2C8B147749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E2232761-40B2-49E9-8902-7F95A8351ECE}" type="sibTrans" cxnId="{C580C473-644D-4D9A-8CF1-0E2C8B147749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E2233FF3-C161-4AF5-9B5F-DFC91E230339}" type="node">
      <dgm:prSet phldr="0"/>
      <dgm:spPr bwMode="auto"/>
      <dgm:t>
        <a:bodyPr/>
        <a:lstStyle/>
        <a:p>
          <a:pPr>
            <a:defRPr/>
          </a:pPr>
          <a:r>
            <a:rPr lang="es-CO" sz="1800" b="1">
              <a:latin typeface="Aptos Display"/>
            </a:rPr>
            <a:t>99.999%</a:t>
          </a:r>
          <a:endParaRPr lang="es-CO" sz="1800" b="1"/>
        </a:p>
      </dgm:t>
    </dgm:pt>
    <dgm:pt modelId="{B703B3A0-BA97-460F-8E24-B829E5AA6E08}" type="parTrans" cxnId="{50D3622B-301E-422A-A0EE-182E65AC71C1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5540EFC9-B2FE-4FC8-A8B9-33E8C768F75A}" type="sibTrans" cxnId="{50D3622B-301E-422A-A0EE-182E65AC71C1}">
      <dgm:prSet/>
      <dgm:spPr bwMode="auto"/>
      <dgm:t>
        <a:bodyPr/>
        <a:lstStyle/>
        <a:p>
          <a:pPr>
            <a:defRPr/>
          </a:pPr>
          <a:endParaRPr lang="es-CO"/>
        </a:p>
      </dgm:t>
    </dgm:pt>
    <dgm:pt modelId="{DB2082A6-A3C9-4892-88DC-250F6BFBD0DC}" type="node">
      <dgm:prSet phldr="0"/>
      <dgm:spPr bwMode="auto"/>
      <dgm:t>
        <a:bodyPr/>
        <a:lstStyle/>
        <a:p>
          <a:pPr rtl="0">
            <a:defRPr/>
          </a:pPr>
          <a:r>
            <a:rPr lang="es-CO">
              <a:latin typeface="Aptos Display"/>
            </a:rPr>
            <a:t> 48 registros</a:t>
          </a:r>
          <a:endParaRPr lang="es-CO"/>
        </a:p>
      </dgm:t>
    </dgm:pt>
    <dgm:pt modelId="{CB9E6225-85B0-4015-A85E-57C79B72EBC2}" type="parTrans" cxnId="{F68679D7-E929-42AC-BBE5-62D0FB83C4C5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74F15BB9-BF0E-425E-8F5B-C3A0453D3A71}" type="sibTrans" cxnId="{F68679D7-E929-42AC-BBE5-62D0FB83C4C5}">
      <dgm:prSet/>
      <dgm:spPr bwMode="auto"/>
      <dgm:t>
        <a:bodyPr/>
        <a:lstStyle/>
        <a:p>
          <a:pPr>
            <a:defRPr/>
          </a:pPr>
          <a:endParaRPr lang="en-US"/>
        </a:p>
      </dgm:t>
    </dgm:pt>
    <dgm:pt modelId="{3719C986-70D0-435C-8830-91AA43631DDD}" type="pres">
      <dgm:prSet presAssocID="{0D772A2F-62D5-4A10-9ED9-B1E6C0E1CD4C}" presName="hierChild1" presStyleCnt="0">
        <dgm:presLayoutVars>
          <dgm:chPref val="1"/>
          <dgm:dir val="norm"/>
          <dgm:animOne val="branch"/>
          <dgm:animLvl val="lvl"/>
          <dgm:resizeHandles val="exact"/>
        </dgm:presLayoutVars>
      </dgm:prSet>
      <dgm:spPr bwMode="auto"/>
    </dgm:pt>
    <dgm:pt modelId="{4BB3379F-9E3C-487F-A689-F4ED7695FC96}" type="pres">
      <dgm:prSet presAssocID="{E220ACC2-983B-4634-BF49-69BB1405786B}" presName="hierRoot1" presStyleCnt="0"/>
      <dgm:spPr bwMode="auto"/>
    </dgm:pt>
    <dgm:pt modelId="{909C9BFB-9000-4290-8F1E-887DB34860C0}" type="pres">
      <dgm:prSet presAssocID="{E220ACC2-983B-4634-BF49-69BB1405786B}" presName="composite" presStyleCnt="0"/>
      <dgm:spPr bwMode="auto"/>
    </dgm:pt>
    <dgm:pt modelId="{6A54A7BE-196A-460C-A9CA-A8EF03338B70}" type="pres">
      <dgm:prSet presAssocID="{E220ACC2-983B-4634-BF49-69BB1405786B}" presName="image" presStyleLbl="node0" presStyleIdx="0" presStyleCnt="2"/>
      <dgm:spPr bwMode="auto">
        <a:blipFill>
          <a:blip r:embed="rId1"/>
          <a:stretch/>
        </a:blipFill>
      </dgm:spPr>
    </dgm:pt>
    <dgm:pt modelId="{97DEE255-C959-4621-991A-6EAE694C20F3}" type="pres">
      <dgm:prSet presAssocID="{E220ACC2-983B-4634-BF49-69BB1405786B}" presName="text" presStyleLbl="revTx" presStyleIdx="0" presStyleCnt="4">
        <dgm:presLayoutVars>
          <dgm:chPref val="3"/>
        </dgm:presLayoutVars>
      </dgm:prSet>
      <dgm:spPr bwMode="auto"/>
    </dgm:pt>
    <dgm:pt modelId="{90F862C4-3476-44A3-A819-51CCD98DEA9C}" type="pres">
      <dgm:prSet presAssocID="{E220ACC2-983B-4634-BF49-69BB1405786B}" presName="hierChild2" presStyleCnt="0"/>
      <dgm:spPr bwMode="auto"/>
    </dgm:pt>
    <dgm:pt modelId="{2DCA4677-AF8E-463B-9FDC-1439009A462E}" type="pres">
      <dgm:prSet presAssocID="{355A1920-F839-4187-A76D-74BA84E9E272}" presName="Name10" presStyleLbl="parChTrans1D2" presStyleIdx="0" presStyleCnt="1"/>
      <dgm:spPr bwMode="auto"/>
    </dgm:pt>
    <dgm:pt modelId="{4F17954D-F604-4C83-A88A-106FBDA7F753}" type="pres">
      <dgm:prSet presAssocID="{931D40DD-C5EE-4718-AA01-370F9EB5CDC8}" presName="hierRoot2" presStyleCnt="0"/>
      <dgm:spPr bwMode="auto"/>
    </dgm:pt>
    <dgm:pt modelId="{BE969082-0B0F-4BC8-9345-5A447890CA29}" type="pres">
      <dgm:prSet presAssocID="{931D40DD-C5EE-4718-AA01-370F9EB5CDC8}" presName="composite2" presStyleCnt="0"/>
      <dgm:spPr bwMode="auto"/>
    </dgm:pt>
    <dgm:pt modelId="{CAABF44B-6BB4-4195-8BA9-F52D8F8F45BE}" type="pres">
      <dgm:prSet presAssocID="{931D40DD-C5EE-4718-AA01-370F9EB5CDC8}" presName="image2" presStyleLbl="node2" presStyleIdx="0" presStyleCnt="1"/>
      <dgm:spPr bwMode="auto">
        <a:blipFill>
          <a:blip r:embed="rId2"/>
          <a:stretch/>
        </a:blipFill>
      </dgm:spPr>
    </dgm:pt>
    <dgm:pt modelId="{A9490AB7-1AAA-4003-9ED3-E47ABE84D744}" type="pres">
      <dgm:prSet presAssocID="{931D40DD-C5EE-4718-AA01-370F9EB5CDC8}" presName="text2" presStyleLbl="revTx" presStyleIdx="1" presStyleCnt="4">
        <dgm:presLayoutVars>
          <dgm:chPref val="3"/>
        </dgm:presLayoutVars>
      </dgm:prSet>
      <dgm:spPr bwMode="auto"/>
    </dgm:pt>
    <dgm:pt modelId="{1DA28E40-ADA3-4F7D-84F4-195C4F3ACAAB}" type="pres">
      <dgm:prSet presAssocID="{931D40DD-C5EE-4718-AA01-370F9EB5CDC8}" presName="hierChild3" presStyleCnt="0"/>
      <dgm:spPr bwMode="auto"/>
    </dgm:pt>
    <dgm:pt modelId="{A316F058-BABB-4A60-B76C-F045DD5A7A5E}" type="pres">
      <dgm:prSet presAssocID="{CB9E6225-85B0-4015-A85E-57C79B72EBC2}" presName="Name17" presStyleLbl="parChTrans1D3" presStyleIdx="0" presStyleCnt="1"/>
      <dgm:spPr bwMode="auto"/>
    </dgm:pt>
    <dgm:pt modelId="{0570FFF7-77B1-48CB-8A66-A7CCF5DDDCDB}" type="pres">
      <dgm:prSet presAssocID="{DB2082A6-A3C9-4892-88DC-250F6BFBD0DC}" presName="hierRoot3" presStyleCnt="0"/>
      <dgm:spPr bwMode="auto"/>
    </dgm:pt>
    <dgm:pt modelId="{5F088DC6-875E-4520-A316-125297E1FE84}" type="pres">
      <dgm:prSet presAssocID="{DB2082A6-A3C9-4892-88DC-250F6BFBD0DC}" presName="composite3" presStyleCnt="0"/>
      <dgm:spPr bwMode="auto"/>
    </dgm:pt>
    <dgm:pt modelId="{4BD050C0-A29B-4F31-99FF-4886C11E314D}" type="pres">
      <dgm:prSet presAssocID="{DB2082A6-A3C9-4892-88DC-250F6BFBD0DC}" presName="image3" presStyleLbl="node3" presStyleIdx="0" presStyleCnt="1"/>
      <dgm:spPr bwMode="auto">
        <a:blipFill>
          <a:blip r:embed="rId3"/>
          <a:stretch/>
        </a:blipFill>
      </dgm:spPr>
    </dgm:pt>
    <dgm:pt modelId="{2422616C-9AFD-4D43-83B4-1CA640C83F0A}" type="pres">
      <dgm:prSet presAssocID="{DB2082A6-A3C9-4892-88DC-250F6BFBD0DC}" presName="text3" presStyleLbl="revTx" presStyleIdx="2" presStyleCnt="4">
        <dgm:presLayoutVars>
          <dgm:chPref val="3"/>
        </dgm:presLayoutVars>
      </dgm:prSet>
      <dgm:spPr bwMode="auto"/>
    </dgm:pt>
    <dgm:pt modelId="{40E517C6-75E5-4891-B54E-F3645C334710}" type="pres">
      <dgm:prSet presAssocID="{DB2082A6-A3C9-4892-88DC-250F6BFBD0DC}" presName="hierChild4" presStyleCnt="0"/>
      <dgm:spPr bwMode="auto"/>
    </dgm:pt>
    <dgm:pt modelId="{FCDD11E5-D9ED-4628-826F-28EB08EDCAC0}" type="pres">
      <dgm:prSet presAssocID="{E2233FF3-C161-4AF5-9B5F-DFC91E230339}" presName="hierRoot1" presStyleCnt="0"/>
      <dgm:spPr bwMode="auto"/>
    </dgm:pt>
    <dgm:pt modelId="{ED064F17-70D1-4852-846F-44C614BA2159}" type="pres">
      <dgm:prSet presAssocID="{E2233FF3-C161-4AF5-9B5F-DFC91E230339}" presName="composite" presStyleCnt="0"/>
      <dgm:spPr bwMode="auto"/>
    </dgm:pt>
    <dgm:pt modelId="{C3452870-4E31-4E2D-AFAA-593197065E50}" type="pres">
      <dgm:prSet presAssocID="{E2233FF3-C161-4AF5-9B5F-DFC91E230339}" presName="image" presStyleLbl="node0" presStyleIdx="1" presStyleCnt="2"/>
      <dgm:spPr bwMode="auto">
        <a:blipFill>
          <a:blip r:embed="rId4"/>
          <a:stretch/>
        </a:blipFill>
      </dgm:spPr>
    </dgm:pt>
    <dgm:pt modelId="{85B5F5E4-7770-472C-9DDA-BEBADF832F9D}" type="pres">
      <dgm:prSet presAssocID="{E2233FF3-C161-4AF5-9B5F-DFC91E230339}" presName="text" presStyleLbl="revTx" presStyleIdx="3" presStyleCnt="4">
        <dgm:presLayoutVars>
          <dgm:chPref val="3"/>
        </dgm:presLayoutVars>
      </dgm:prSet>
      <dgm:spPr bwMode="auto"/>
    </dgm:pt>
    <dgm:pt modelId="{8C20A8EE-EC88-4222-90BB-2AB8B727BF59}" type="pres">
      <dgm:prSet presAssocID="{E2233FF3-C161-4AF5-9B5F-DFC91E230339}" presName="hierChild2" presStyleCnt="0"/>
      <dgm:spPr bwMode="auto"/>
    </dgm:pt>
  </dgm:ptLst>
  <dgm:cxnLst>
    <dgm:cxn modelId="{6D12E308-E474-4CBB-8306-03C52FFFA4DE}" type="presOf" srcId="{CB9E6225-85B0-4015-A85E-57C79B72EBC2}" destId="{A316F058-BABB-4A60-B76C-F045DD5A7A5E}" srcOrd="0" destOrd="0" presId="urn:microsoft.com/office/officeart/2009/layout/CirclePictureHierarchy"/>
    <dgm:cxn modelId="{50D3622B-301E-422A-A0EE-182E65AC71C1}" type="parOf" srcId="{0D772A2F-62D5-4A10-9ED9-B1E6C0E1CD4C}" destId="{E2233FF3-C161-4AF5-9B5F-DFC91E230339}" srcOrd="1" destOrd="0" parTransId="{B703B3A0-BA97-460F-8E24-B829E5AA6E08}" sibTransId="{5540EFC9-B2FE-4FC8-A8B9-33E8C768F75A}"/>
    <dgm:cxn modelId="{D01B5B33-D31B-4FDD-B396-0B791A992FC4}" type="presOf" srcId="{355A1920-F839-4187-A76D-74BA84E9E272}" destId="{2DCA4677-AF8E-463B-9FDC-1439009A462E}" srcOrd="0" destOrd="0" presId="urn:microsoft.com/office/officeart/2009/layout/CirclePictureHierarchy"/>
    <dgm:cxn modelId="{C580C473-644D-4D9A-8CF1-0E2C8B147749}" type="parOf" srcId="{E220ACC2-983B-4634-BF49-69BB1405786B}" destId="{931D40DD-C5EE-4718-AA01-370F9EB5CDC8}" srcOrd="0" destOrd="0" parTransId="{355A1920-F839-4187-A76D-74BA84E9E272}" sibTransId="{E2232761-40B2-49E9-8902-7F95A8351ECE}"/>
    <dgm:cxn modelId="{F23FD98C-1570-4F36-B843-84EC1C68EBFB}" type="presOf" srcId="{0D772A2F-62D5-4A10-9ED9-B1E6C0E1CD4C}" destId="{3719C986-70D0-435C-8830-91AA43631DDD}" srcOrd="0" destOrd="0" presId="urn:microsoft.com/office/officeart/2009/layout/CirclePictureHierarchy"/>
    <dgm:cxn modelId="{13A3F395-9724-48E3-9126-FDE6BD6F5780}" type="parOf" srcId="{0D772A2F-62D5-4A10-9ED9-B1E6C0E1CD4C}" destId="{E220ACC2-983B-4634-BF49-69BB1405786B}" srcOrd="0" destOrd="0" parTransId="{B79DB52D-2B39-4087-AB50-AFDECA4E8C1C}" sibTransId="{C0BBCFD6-3221-478F-8C28-78882A46C36F}"/>
    <dgm:cxn modelId="{E96A8C98-F771-4E0B-8A86-E08E4C776DA0}" type="presOf" srcId="{931D40DD-C5EE-4718-AA01-370F9EB5CDC8}" destId="{A9490AB7-1AAA-4003-9ED3-E47ABE84D744}" srcOrd="0" destOrd="0" presId="urn:microsoft.com/office/officeart/2009/layout/CirclePictureHierarchy"/>
    <dgm:cxn modelId="{3D3F939B-7CB7-44B9-90A5-6AF97B8F5BE0}" type="presOf" srcId="{E2233FF3-C161-4AF5-9B5F-DFC91E230339}" destId="{85B5F5E4-7770-472C-9DDA-BEBADF832F9D}" srcOrd="0" destOrd="0" presId="urn:microsoft.com/office/officeart/2009/layout/CirclePictureHierarchy"/>
    <dgm:cxn modelId="{914278C9-D207-48F4-A984-847D678CD526}" type="presOf" srcId="{DB2082A6-A3C9-4892-88DC-250F6BFBD0DC}" destId="{2422616C-9AFD-4D43-83B4-1CA640C83F0A}" srcOrd="0" destOrd="0" presId="urn:microsoft.com/office/officeart/2009/layout/CirclePictureHierarchy"/>
    <dgm:cxn modelId="{F68679D7-E929-42AC-BBE5-62D0FB83C4C5}" type="parOf" srcId="{931D40DD-C5EE-4718-AA01-370F9EB5CDC8}" destId="{DB2082A6-A3C9-4892-88DC-250F6BFBD0DC}" srcOrd="0" destOrd="0" parTransId="{CB9E6225-85B0-4015-A85E-57C79B72EBC2}" sibTransId="{74F15BB9-BF0E-425E-8F5B-C3A0453D3A71}"/>
    <dgm:cxn modelId="{1CE014F2-0D5E-4E93-A9B3-AAAB8ABB19D3}" type="presOf" srcId="{E220ACC2-983B-4634-BF49-69BB1405786B}" destId="{97DEE255-C959-4621-991A-6EAE694C20F3}" srcOrd="0" destOrd="0" presId="urn:microsoft.com/office/officeart/2009/layout/CirclePictureHierarchy"/>
    <dgm:cxn modelId="{CF09C952-7D88-43B1-870B-24CA1848BD3B}" type="presParOf" srcId="{3719C986-70D0-435C-8830-91AA43631DDD}" destId="{4BB3379F-9E3C-487F-A689-F4ED7695FC96}" srcOrd="0" destOrd="0" presId="urn:microsoft.com/office/officeart/2009/layout/CirclePictureHierarchy"/>
    <dgm:cxn modelId="{0527F7C2-A9A7-43AC-9662-ABDB4FF0C7F1}" type="presParOf" srcId="{4BB3379F-9E3C-487F-A689-F4ED7695FC96}" destId="{909C9BFB-9000-4290-8F1E-887DB34860C0}" srcOrd="0" destOrd="0" presId="urn:microsoft.com/office/officeart/2009/layout/CirclePictureHierarchy"/>
    <dgm:cxn modelId="{0B45DB7C-5CC3-47F8-8736-69D96D74412F}" type="presParOf" srcId="{909C9BFB-9000-4290-8F1E-887DB34860C0}" destId="{6A54A7BE-196A-460C-A9CA-A8EF03338B70}" srcOrd="0" destOrd="0" presId="urn:microsoft.com/office/officeart/2009/layout/CirclePictureHierarchy"/>
    <dgm:cxn modelId="{8D543EFA-CBBE-4BC5-9A30-2AB73C13698C}" type="presParOf" srcId="{909C9BFB-9000-4290-8F1E-887DB34860C0}" destId="{97DEE255-C959-4621-991A-6EAE694C20F3}" srcOrd="1" destOrd="0" presId="urn:microsoft.com/office/officeart/2009/layout/CirclePictureHierarchy"/>
    <dgm:cxn modelId="{CF78D247-8F91-40DC-A7C9-520ED37C0394}" type="presParOf" srcId="{4BB3379F-9E3C-487F-A689-F4ED7695FC96}" destId="{90F862C4-3476-44A3-A819-51CCD98DEA9C}" srcOrd="1" destOrd="0" presId="urn:microsoft.com/office/officeart/2009/layout/CirclePictureHierarchy"/>
    <dgm:cxn modelId="{FB8A1789-1A86-463C-99E9-F52011CDD705}" type="presParOf" srcId="{90F862C4-3476-44A3-A819-51CCD98DEA9C}" destId="{2DCA4677-AF8E-463B-9FDC-1439009A462E}" srcOrd="0" destOrd="0" presId="urn:microsoft.com/office/officeart/2009/layout/CirclePictureHierarchy"/>
    <dgm:cxn modelId="{4272A962-7017-4E19-B567-54111AE69952}" type="presParOf" srcId="{90F862C4-3476-44A3-A819-51CCD98DEA9C}" destId="{4F17954D-F604-4C83-A88A-106FBDA7F753}" srcOrd="1" destOrd="0" presId="urn:microsoft.com/office/officeart/2009/layout/CirclePictureHierarchy"/>
    <dgm:cxn modelId="{E1D791A0-A3A4-4CC0-8E67-F825C2F881A2}" type="presParOf" srcId="{4F17954D-F604-4C83-A88A-106FBDA7F753}" destId="{BE969082-0B0F-4BC8-9345-5A447890CA29}" srcOrd="0" destOrd="0" presId="urn:microsoft.com/office/officeart/2009/layout/CirclePictureHierarchy"/>
    <dgm:cxn modelId="{4C198284-FDAC-4C87-8B55-7AD375896058}" type="presParOf" srcId="{BE969082-0B0F-4BC8-9345-5A447890CA29}" destId="{CAABF44B-6BB4-4195-8BA9-F52D8F8F45BE}" srcOrd="0" destOrd="0" presId="urn:microsoft.com/office/officeart/2009/layout/CirclePictureHierarchy"/>
    <dgm:cxn modelId="{4C66AC57-CDE9-4DAA-B14F-DBC3F20933FA}" type="presParOf" srcId="{BE969082-0B0F-4BC8-9345-5A447890CA29}" destId="{A9490AB7-1AAA-4003-9ED3-E47ABE84D744}" srcOrd="1" destOrd="0" presId="urn:microsoft.com/office/officeart/2009/layout/CirclePictureHierarchy"/>
    <dgm:cxn modelId="{2AE3807F-80A8-4D98-9E75-FF4FF83FBA97}" type="presParOf" srcId="{4F17954D-F604-4C83-A88A-106FBDA7F753}" destId="{1DA28E40-ADA3-4F7D-84F4-195C4F3ACAAB}" srcOrd="1" destOrd="0" presId="urn:microsoft.com/office/officeart/2009/layout/CirclePictureHierarchy"/>
    <dgm:cxn modelId="{6EF925BD-1816-481C-B6CF-EFA57E11C621}" type="presParOf" srcId="{1DA28E40-ADA3-4F7D-84F4-195C4F3ACAAB}" destId="{A316F058-BABB-4A60-B76C-F045DD5A7A5E}" srcOrd="0" destOrd="0" presId="urn:microsoft.com/office/officeart/2009/layout/CirclePictureHierarchy"/>
    <dgm:cxn modelId="{2553B30D-8511-48B5-9262-055D082F6B60}" type="presParOf" srcId="{1DA28E40-ADA3-4F7D-84F4-195C4F3ACAAB}" destId="{0570FFF7-77B1-48CB-8A66-A7CCF5DDDCDB}" srcOrd="1" destOrd="0" presId="urn:microsoft.com/office/officeart/2009/layout/CirclePictureHierarchy"/>
    <dgm:cxn modelId="{43613C94-59A7-4334-AF72-4789A22A086C}" type="presParOf" srcId="{0570FFF7-77B1-48CB-8A66-A7CCF5DDDCDB}" destId="{5F088DC6-875E-4520-A316-125297E1FE84}" srcOrd="0" destOrd="0" presId="urn:microsoft.com/office/officeart/2009/layout/CirclePictureHierarchy"/>
    <dgm:cxn modelId="{266DA8A5-33DE-4184-B457-517DB3C0701E}" type="presParOf" srcId="{5F088DC6-875E-4520-A316-125297E1FE84}" destId="{4BD050C0-A29B-4F31-99FF-4886C11E314D}" srcOrd="0" destOrd="0" presId="urn:microsoft.com/office/officeart/2009/layout/CirclePictureHierarchy"/>
    <dgm:cxn modelId="{E40154DF-4013-48D7-AF0D-9AF376043907}" type="presParOf" srcId="{5F088DC6-875E-4520-A316-125297E1FE84}" destId="{2422616C-9AFD-4D43-83B4-1CA640C83F0A}" srcOrd="1" destOrd="0" presId="urn:microsoft.com/office/officeart/2009/layout/CirclePictureHierarchy"/>
    <dgm:cxn modelId="{EB23F8E8-FA9F-463F-A1F6-CE80BBFFE755}" type="presParOf" srcId="{0570FFF7-77B1-48CB-8A66-A7CCF5DDDCDB}" destId="{40E517C6-75E5-4891-B54E-F3645C334710}" srcOrd="1" destOrd="0" presId="urn:microsoft.com/office/officeart/2009/layout/CirclePictureHierarchy"/>
    <dgm:cxn modelId="{745EFD02-1F12-47F9-8B01-429C8ACB642A}" type="presParOf" srcId="{3719C986-70D0-435C-8830-91AA43631DDD}" destId="{FCDD11E5-D9ED-4628-826F-28EB08EDCAC0}" srcOrd="1" destOrd="0" presId="urn:microsoft.com/office/officeart/2009/layout/CirclePictureHierarchy"/>
    <dgm:cxn modelId="{9075E610-7E13-4AA7-9BE1-FFB8F11B97A6}" type="presParOf" srcId="{FCDD11E5-D9ED-4628-826F-28EB08EDCAC0}" destId="{ED064F17-70D1-4852-846F-44C614BA2159}" srcOrd="0" destOrd="0" presId="urn:microsoft.com/office/officeart/2009/layout/CirclePictureHierarchy"/>
    <dgm:cxn modelId="{FD913A35-0F9D-4692-BE4A-C7446D001908}" type="presParOf" srcId="{ED064F17-70D1-4852-846F-44C614BA2159}" destId="{C3452870-4E31-4E2D-AFAA-593197065E50}" srcOrd="0" destOrd="0" presId="urn:microsoft.com/office/officeart/2009/layout/CirclePictureHierarchy"/>
    <dgm:cxn modelId="{FD47A8E6-B5B8-411F-8DAE-A619457144DE}" type="presParOf" srcId="{ED064F17-70D1-4852-846F-44C614BA2159}" destId="{85B5F5E4-7770-472C-9DDA-BEBADF832F9D}" srcOrd="1" destOrd="0" presId="urn:microsoft.com/office/officeart/2009/layout/CirclePictureHierarchy"/>
    <dgm:cxn modelId="{D1F6C112-6FDB-412F-957F-615442CE3726}" type="presParOf" srcId="{FCDD11E5-D9ED-4628-826F-28EB08EDCAC0}" destId="{8C20A8EE-EC88-4222-90BB-2AB8B727BF59}" srcOrd="1" destOrd="0" presId="urn:microsoft.com/office/officeart/2009/layout/CirclePictureHierarchy"/>
  </dgm:cxnLst>
  <dgm:bg/>
  <dgm:whole/>
  <dgm:extLst>
    <a:ext uri="http://schemas.microsoft.com/office/drawing/2008/diagram">
      <dsp:dataModelExt xmlns:dsp="http://schemas.microsoft.com/office/drawing/2008/diagram" relId="rId3" minVer="http://schemas.openxmlformats.org/drawingml/2006/diagram"/>
    </a:ext>
  </dgm:extLst>
</dgm:dataModel>
</file>

<file path=ppt/diagrams/drawing1.xml><?xml version="1.0" encoding="utf-8"?>
<dsp:drawing xmlns:dsp="http://schemas.microsoft.com/office/drawing/2008/diagram" xmlns:dgm="http://schemas.openxmlformats.org/drawingml/2006/diagram" xmlns:a="http://schemas.openxmlformats.org/drawingml/2006/main" xmlns:r="http://schemas.openxmlformats.org/officeDocument/2006/relationships">
  <dsp:spTree>
    <dsp:nvGrpSpPr>
      <dsp:cNvPr id="25693565" name=""/>
      <dsp:cNvGrpSpPr/>
    </dsp:nvGrpSpPr>
    <dsp:grpSpPr bwMode="auto">
      <a:xfrm>
        <a:off x="0" y="0"/>
        <a:ext cx="10515600" cy="4351338"/>
        <a:chOff x="0" y="0"/>
        <a:chExt cx="10515600" cy="4351338"/>
      </a:xfrm>
    </dsp:grpSpPr>
    <dsp:sp modelId="{05416ABE-F033-41E8-9033-94CFD91D0C1A}">
      <dsp:nvSpPr>
        <dsp:cNvPr id="997858117" name=""/>
        <dsp:cNvSpPr/>
      </dsp:nvSpPr>
      <dsp:spPr bwMode="auto">
        <a:xfrm>
          <a:off x="-4919424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anchor="ctr"/>
        <a:p>
          <a:pPr>
            <a:lnSpc>
              <a:spcPct val="90000"/>
            </a:lnSpc>
            <a:defRPr/>
          </a:pPr>
          <a:endParaRPr lang="en-US"/>
        </a:p>
      </dsp:txBody>
    </dsp:sp>
    <dsp:sp modelId="{ED4BB9C2-2774-4B83-B32F-37A47B2D30DE}">
      <dsp:nvSpPr>
        <dsp:cNvPr id="2001515400" name=""/>
        <dsp:cNvSpPr/>
      </dsp:nvSpPr>
      <dsp:spPr bwMode="auto">
        <a:xfrm>
          <a:off x="350606" y="229141"/>
          <a:ext cx="10105268" cy="458108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636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CO" sz="2300"/>
            <a:t>Preguntas de investigación</a:t>
          </a:r>
          <a:endParaRPr lang="en-US" sz="2300"/>
        </a:p>
      </dsp:txBody>
      <dsp:txXfrm>
        <a:off x="350606" y="229141"/>
        <a:ext cx="10105268" cy="458108"/>
      </dsp:txXfrm>
    </dsp:sp>
    <dsp:sp modelId="{F4A24C65-3EF4-4D77-A3C6-1BFAC7609D81}">
      <dsp:nvSpPr>
        <dsp:cNvPr id="872638682" name=""/>
        <dsp:cNvSpPr/>
      </dsp:nvSpPr>
      <dsp:spPr bwMode="auto">
        <a:xfrm>
          <a:off x="64288" y="171877"/>
          <a:ext cx="572636" cy="5726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6125CA0C-9B4C-4BEA-BF85-B221BD39A9F7}">
      <dsp:nvSpPr>
        <dsp:cNvPr id="1803415292" name=""/>
        <dsp:cNvSpPr/>
      </dsp:nvSpPr>
      <dsp:spPr bwMode="auto">
        <a:xfrm>
          <a:off x="727432" y="916217"/>
          <a:ext cx="9728442" cy="458108"/>
        </a:xfrm>
        <a:prstGeom prst="rect">
          <a:avLst/>
        </a:prstGeom>
        <a:solidFill>
          <a:schemeClr val="accent5">
            <a:hueOff val="-2430430"/>
            <a:satOff val="-165"/>
            <a:lumOff val="392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636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CO" sz="2300"/>
            <a:t>Preprocesamiento</a:t>
          </a:r>
          <a:endParaRPr lang="en-US" sz="2300"/>
        </a:p>
      </dsp:txBody>
      <dsp:txXfrm>
        <a:off x="727432" y="916217"/>
        <a:ext cx="9728442" cy="458108"/>
      </dsp:txXfrm>
    </dsp:sp>
    <dsp:sp modelId="{279384C3-0EE9-480E-AC0C-5128D2ACFC44}">
      <dsp:nvSpPr>
        <dsp:cNvPr id="350164711" name=""/>
        <dsp:cNvSpPr/>
      </dsp:nvSpPr>
      <dsp:spPr bwMode="auto">
        <a:xfrm>
          <a:off x="441114" y="858954"/>
          <a:ext cx="572636" cy="5726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2430430"/>
              <a:satOff val="-165"/>
              <a:lumOff val="392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B915D3F4-1641-40BE-9BBC-21E840A927EB}">
      <dsp:nvSpPr>
        <dsp:cNvPr id="1483306626" name=""/>
        <dsp:cNvSpPr/>
      </dsp:nvSpPr>
      <dsp:spPr bwMode="auto">
        <a:xfrm>
          <a:off x="899745" y="1603293"/>
          <a:ext cx="9556129" cy="458108"/>
        </a:xfrm>
        <a:prstGeom prst="rect">
          <a:avLst/>
        </a:prstGeom>
        <a:solidFill>
          <a:schemeClr val="accent5">
            <a:hueOff val="-4860860"/>
            <a:satOff val="-330"/>
            <a:lumOff val="78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636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CO" sz="2300"/>
            <a:t>Análisis exploratorio</a:t>
          </a:r>
          <a:endParaRPr lang="en-US" sz="2300"/>
        </a:p>
      </dsp:txBody>
      <dsp:txXfrm>
        <a:off x="899745" y="1603293"/>
        <a:ext cx="9556129" cy="458108"/>
      </dsp:txXfrm>
    </dsp:sp>
    <dsp:sp modelId="{2B3BC9EF-5E1E-4150-BF39-B868170C5582}">
      <dsp:nvSpPr>
        <dsp:cNvPr id="1644238579" name=""/>
        <dsp:cNvSpPr/>
      </dsp:nvSpPr>
      <dsp:spPr bwMode="auto">
        <a:xfrm>
          <a:off x="613427" y="1546030"/>
          <a:ext cx="572636" cy="5726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4860860"/>
              <a:satOff val="-330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264CBF7A-6A35-4331-8F11-C84BE79AF890}">
      <dsp:nvSpPr>
        <dsp:cNvPr id="552281163" name=""/>
        <dsp:cNvSpPr/>
      </dsp:nvSpPr>
      <dsp:spPr bwMode="auto">
        <a:xfrm>
          <a:off x="899745" y="2289935"/>
          <a:ext cx="9556129" cy="458108"/>
        </a:xfrm>
        <a:prstGeom prst="rect">
          <a:avLst/>
        </a:prstGeom>
        <a:solidFill>
          <a:schemeClr val="accent5">
            <a:hueOff val="-7291290"/>
            <a:satOff val="-496"/>
            <a:lumOff val="117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636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CO" sz="2300"/>
            <a:t>Análisis de sentimientos</a:t>
          </a:r>
          <a:endParaRPr lang="en-US" sz="2300"/>
        </a:p>
      </dsp:txBody>
      <dsp:txXfrm>
        <a:off x="899745" y="2289935"/>
        <a:ext cx="9556129" cy="458108"/>
      </dsp:txXfrm>
    </dsp:sp>
    <dsp:sp modelId="{4439480F-B259-4993-BEEA-3B10778CEDBF}">
      <dsp:nvSpPr>
        <dsp:cNvPr id="1989469570" name=""/>
        <dsp:cNvSpPr/>
      </dsp:nvSpPr>
      <dsp:spPr bwMode="auto">
        <a:xfrm>
          <a:off x="613427" y="2232671"/>
          <a:ext cx="572636" cy="5726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7291290"/>
              <a:satOff val="-496"/>
              <a:lumOff val="1177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208E86CD-4309-4E14-8260-A3AD01371292}">
      <dsp:nvSpPr>
        <dsp:cNvPr id="1470500985" name=""/>
        <dsp:cNvSpPr/>
      </dsp:nvSpPr>
      <dsp:spPr bwMode="auto">
        <a:xfrm>
          <a:off x="727432" y="2977011"/>
          <a:ext cx="9728442" cy="458108"/>
        </a:xfrm>
        <a:prstGeom prst="rect">
          <a:avLst/>
        </a:prstGeom>
        <a:solidFill>
          <a:schemeClr val="accent5">
            <a:hueOff val="-9721720"/>
            <a:satOff val="-661"/>
            <a:lumOff val="1569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636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CO" sz="2300"/>
            <a:t>Modelos</a:t>
          </a:r>
          <a:endParaRPr lang="en-US" sz="2300"/>
        </a:p>
      </dsp:txBody>
      <dsp:txXfrm>
        <a:off x="727432" y="2977011"/>
        <a:ext cx="9728442" cy="458108"/>
      </dsp:txXfrm>
    </dsp:sp>
    <dsp:sp modelId="{5A514942-69D9-4CE3-828F-F660D3E33393}">
      <dsp:nvSpPr>
        <dsp:cNvPr id="1980027727" name=""/>
        <dsp:cNvSpPr/>
      </dsp:nvSpPr>
      <dsp:spPr bwMode="auto">
        <a:xfrm>
          <a:off x="441114" y="2919747"/>
          <a:ext cx="572636" cy="5726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9721720"/>
              <a:satOff val="-661"/>
              <a:lumOff val="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1EF93BE7-64C3-40E1-994A-3D7DCF2E7CBB}">
      <dsp:nvSpPr>
        <dsp:cNvPr id="2120370622" name=""/>
        <dsp:cNvSpPr/>
      </dsp:nvSpPr>
      <dsp:spPr bwMode="auto">
        <a:xfrm>
          <a:off x="350606" y="3664087"/>
          <a:ext cx="10105268" cy="458108"/>
        </a:xfrm>
        <a:prstGeom prst="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63624" tIns="58420" rIns="58420" bIns="58420" numCol="1" spcCol="1270" anchor="ctr" anchorCtr="0">
          <a:noAutofit/>
        </a:bodyPr>
        <a:lstStyle/>
        <a:p>
          <a:pPr marL="0" lvl="0" indent="0" algn="l" defTabSz="102235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CO" sz="2300"/>
            <a:t>Predicciones</a:t>
          </a:r>
          <a:endParaRPr lang="en-US" sz="2300"/>
        </a:p>
      </dsp:txBody>
      <dsp:txXfrm>
        <a:off x="350606" y="3664087"/>
        <a:ext cx="10105268" cy="458108"/>
      </dsp:txXfrm>
    </dsp:sp>
    <dsp:sp modelId="{930B9792-A0D7-4852-8DDC-8995E2DC01C0}">
      <dsp:nvSpPr>
        <dsp:cNvPr id="1145878200" name=""/>
        <dsp:cNvSpPr/>
      </dsp:nvSpPr>
      <dsp:spPr bwMode="auto">
        <a:xfrm>
          <a:off x="64288" y="3606824"/>
          <a:ext cx="572636" cy="572636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</dsp:spTree>
</dsp:drawing>
</file>

<file path=ppt/diagrams/drawing2.xml><?xml version="1.0" encoding="utf-8"?>
<dsp:drawing xmlns:dsp="http://schemas.microsoft.com/office/drawing/2008/diagram" xmlns:dgm="http://schemas.openxmlformats.org/drawingml/2006/diagram" xmlns:a="http://schemas.openxmlformats.org/drawingml/2006/main" xmlns:r="http://schemas.openxmlformats.org/officeDocument/2006/relationships">
  <dsp:spTree>
    <dsp:nvGrpSpPr>
      <dsp:cNvPr id="993537979" name=""/>
      <dsp:cNvGrpSpPr/>
    </dsp:nvGrpSpPr>
    <dsp:grpSpPr bwMode="auto">
      <a:xfrm>
        <a:off x="0" y="0"/>
        <a:ext cx="8334983" cy="4351338"/>
        <a:chOff x="0" y="0"/>
        <a:chExt cx="8334983" cy="4351338"/>
      </a:xfrm>
    </dsp:grpSpPr>
    <dsp:sp modelId="{1DB7ED63-314A-4E33-B61A-7F0DC8776989}">
      <dsp:nvSpPr>
        <dsp:cNvPr id="1011314408" name=""/>
        <dsp:cNvSpPr/>
      </dsp:nvSpPr>
      <dsp:spPr bwMode="auto">
        <a:xfrm>
          <a:off x="-4917790" y="-753830"/>
          <a:ext cx="5858998" cy="5858998"/>
        </a:xfrm>
        <a:prstGeom prst="blockArc">
          <a:avLst>
            <a:gd name="adj1" fmla="val 18900000"/>
            <a:gd name="adj2" fmla="val 2700000"/>
            <a:gd name="adj3" fmla="val 369"/>
          </a:avLst>
        </a:prstGeom>
        <a:noFill/>
        <a:ln w="1905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0">
          <a:srgbClr val="000000"/>
        </a:fillRef>
        <a:effectRef idx="0">
          <a:srgbClr val="000000"/>
        </a:effectRef>
        <a:fontRef idx="minor"/>
      </dsp:style>
      <dsp:txBody>
        <a:bodyPr anchor="ctr"/>
        <a:p>
          <a:pPr>
            <a:lnSpc>
              <a:spcPct val="90000"/>
            </a:lnSpc>
            <a:defRPr/>
          </a:pPr>
          <a:endParaRPr lang="es-CO"/>
        </a:p>
      </dsp:txBody>
    </dsp:sp>
    <dsp:sp modelId="{96BEC12D-AC83-48F4-A962-1B28BBE91D8B}">
      <dsp:nvSpPr>
        <dsp:cNvPr id="1273659980" name=""/>
        <dsp:cNvSpPr/>
      </dsp:nvSpPr>
      <dsp:spPr bwMode="auto">
        <a:xfrm>
          <a:off x="305246" y="197811"/>
          <a:ext cx="7971646" cy="39544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13888" tIns="27940" rIns="27940" bIns="27940" numCol="1" spcCol="1270" anchor="ctr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ES" sz="1100" b="0">
              <a:solidFill>
                <a:srgbClr val="CCCCCC"/>
              </a:solidFill>
            </a:rPr>
            <a:t>¿Cuáles son las categorías de vídeos que reciben mayores vistas y likes?</a:t>
          </a:r>
          <a:endParaRPr lang="es-CO" sz="1100">
            <a:solidFill>
              <a:srgbClr val="CCCCCC"/>
            </a:solidFill>
          </a:endParaRPr>
        </a:p>
      </dsp:txBody>
      <dsp:txXfrm>
        <a:off x="305246" y="197811"/>
        <a:ext cx="7971646" cy="395449"/>
      </dsp:txXfrm>
    </dsp:sp>
    <dsp:sp modelId="{135B4257-C8E3-451F-B098-D419B4FC0DE9}">
      <dsp:nvSpPr>
        <dsp:cNvPr id="12463848" name=""/>
        <dsp:cNvSpPr/>
      </dsp:nvSpPr>
      <dsp:spPr bwMode="auto">
        <a:xfrm>
          <a:off x="58090" y="148380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10207B2F-8ADE-4D84-AE32-31B28EBB696A}">
      <dsp:nvSpPr>
        <dsp:cNvPr id="1508791287" name=""/>
        <dsp:cNvSpPr/>
      </dsp:nvSpPr>
      <dsp:spPr bwMode="auto">
        <a:xfrm>
          <a:off x="663361" y="791334"/>
          <a:ext cx="7613531" cy="395449"/>
        </a:xfrm>
        <a:prstGeom prst="rect">
          <a:avLst/>
        </a:prstGeom>
        <a:solidFill>
          <a:schemeClr val="accent5">
            <a:hueOff val="-2025358"/>
            <a:satOff val="-138"/>
            <a:lumOff val="32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13888" tIns="27940" rIns="27940" bIns="27940" numCol="1" spcCol="1270" anchor="ctr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ES" sz="1100" b="0">
              <a:solidFill>
                <a:srgbClr val="CCCCCC"/>
              </a:solidFill>
            </a:rPr>
            <a:t>¿Cuáles son las categorías con mayor porcentaje de vídeos?</a:t>
          </a:r>
          <a:endParaRPr lang="es-CO" sz="1100">
            <a:solidFill>
              <a:srgbClr val="CCCCCC"/>
            </a:solidFill>
          </a:endParaRPr>
        </a:p>
      </dsp:txBody>
      <dsp:txXfrm>
        <a:off x="663361" y="791334"/>
        <a:ext cx="7613531" cy="395449"/>
      </dsp:txXfrm>
    </dsp:sp>
    <dsp:sp modelId="{0A945D48-6EEE-49CC-8C2E-D5109783E578}">
      <dsp:nvSpPr>
        <dsp:cNvPr id="1232636978" name=""/>
        <dsp:cNvSpPr/>
      </dsp:nvSpPr>
      <dsp:spPr bwMode="auto">
        <a:xfrm>
          <a:off x="416205" y="741903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2025358"/>
              <a:satOff val="-138"/>
              <a:lumOff val="327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8BCCFD8A-755B-430F-8F54-2F89EC89AA6B}">
      <dsp:nvSpPr>
        <dsp:cNvPr id="844551773" name=""/>
        <dsp:cNvSpPr/>
      </dsp:nvSpPr>
      <dsp:spPr bwMode="auto">
        <a:xfrm>
          <a:off x="859606" y="1384421"/>
          <a:ext cx="7417284" cy="395449"/>
        </a:xfrm>
        <a:prstGeom prst="rect">
          <a:avLst/>
        </a:prstGeom>
        <a:solidFill>
          <a:schemeClr val="accent5">
            <a:hueOff val="-4050717"/>
            <a:satOff val="-275"/>
            <a:lumOff val="65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13888" tIns="27940" rIns="27940" bIns="27940" numCol="1" spcCol="1270" anchor="ctr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CO" sz="1100">
              <a:solidFill>
                <a:srgbClr val="CCCCCC"/>
              </a:solidFill>
            </a:rPr>
            <a:t>¿Cuánto tarda un vídeo en ser tendencia en estas categorías?</a:t>
          </a:r>
          <a:endParaRPr/>
        </a:p>
      </dsp:txBody>
      <dsp:txXfrm>
        <a:off x="859606" y="1384421"/>
        <a:ext cx="7417284" cy="395449"/>
      </dsp:txXfrm>
    </dsp:sp>
    <dsp:sp modelId="{D1EDB94A-5200-4933-A247-0DCCD4C7F341}">
      <dsp:nvSpPr>
        <dsp:cNvPr id="1527372850" name=""/>
        <dsp:cNvSpPr/>
      </dsp:nvSpPr>
      <dsp:spPr bwMode="auto">
        <a:xfrm>
          <a:off x="612450" y="1334990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4050717"/>
              <a:satOff val="-275"/>
              <a:lumOff val="654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3C534338-68D2-4DB1-8EAD-F5FF6522F943}">
      <dsp:nvSpPr>
        <dsp:cNvPr id="163421684" name=""/>
        <dsp:cNvSpPr/>
      </dsp:nvSpPr>
      <dsp:spPr bwMode="auto">
        <a:xfrm>
          <a:off x="922266" y="1977944"/>
          <a:ext cx="7354626" cy="395449"/>
        </a:xfrm>
        <a:prstGeom prst="rect">
          <a:avLst/>
        </a:prstGeom>
        <a:solidFill>
          <a:schemeClr val="accent5">
            <a:hueOff val="-6076075"/>
            <a:satOff val="-413"/>
            <a:lumOff val="98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13888" tIns="27940" rIns="27940" bIns="27940" numCol="1" spcCol="1270" anchor="ctr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ES" sz="1100" b="0">
              <a:solidFill>
                <a:srgbClr val="CCCCCC"/>
              </a:solidFill>
            </a:rPr>
            <a:t>¿Cuál es la combinación de características o atributos más importantes que hacen que un vídeo sea tendencia?</a:t>
          </a:r>
          <a:endParaRPr lang="es-CO" sz="1100">
            <a:solidFill>
              <a:srgbClr val="CCCCCC"/>
            </a:solidFill>
          </a:endParaRPr>
        </a:p>
      </dsp:txBody>
      <dsp:txXfrm>
        <a:off x="922266" y="1977944"/>
        <a:ext cx="7354626" cy="395449"/>
      </dsp:txXfrm>
    </dsp:sp>
    <dsp:sp modelId="{4F6AC1C9-E2AE-4CCA-AF58-464257FBBE1A}">
      <dsp:nvSpPr>
        <dsp:cNvPr id="911181270" name=""/>
        <dsp:cNvSpPr/>
      </dsp:nvSpPr>
      <dsp:spPr bwMode="auto">
        <a:xfrm>
          <a:off x="675110" y="1928513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6076075"/>
              <a:satOff val="-413"/>
              <a:lumOff val="981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D6247838-2C5E-4695-9A27-D19E9DA93F9A}">
      <dsp:nvSpPr>
        <dsp:cNvPr id="1215421166" name=""/>
        <dsp:cNvSpPr/>
      </dsp:nvSpPr>
      <dsp:spPr bwMode="auto">
        <a:xfrm>
          <a:off x="859606" y="2571466"/>
          <a:ext cx="7417284" cy="395449"/>
        </a:xfrm>
        <a:prstGeom prst="rect">
          <a:avLst/>
        </a:prstGeom>
        <a:solidFill>
          <a:schemeClr val="accent5">
            <a:hueOff val="-8101434"/>
            <a:satOff val="-551"/>
            <a:lumOff val="1307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13888" tIns="27940" rIns="27940" bIns="27940" numCol="1" spcCol="1270" anchor="ctr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ES" sz="1100" b="0">
              <a:solidFill>
                <a:srgbClr val="CCCCCC"/>
              </a:solidFill>
            </a:rPr>
            <a:t>¿La temporada o fecha en la que el vídeo es publicado tiene alguna influencia?</a:t>
          </a:r>
          <a:endParaRPr lang="es-CO" sz="1100">
            <a:solidFill>
              <a:srgbClr val="CCCCCC"/>
            </a:solidFill>
          </a:endParaRPr>
        </a:p>
      </dsp:txBody>
      <dsp:txXfrm>
        <a:off x="859606" y="2571466"/>
        <a:ext cx="7417284" cy="395449"/>
      </dsp:txXfrm>
    </dsp:sp>
    <dsp:sp modelId="{09AA982F-884E-496B-99FF-6FDEABE33581}">
      <dsp:nvSpPr>
        <dsp:cNvPr id="2086529922" name=""/>
        <dsp:cNvSpPr/>
      </dsp:nvSpPr>
      <dsp:spPr bwMode="auto">
        <a:xfrm>
          <a:off x="612450" y="2522035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8101434"/>
              <a:satOff val="-551"/>
              <a:lumOff val="1307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81D64FE5-B217-478F-A92D-7CA2DB2CA510}">
      <dsp:nvSpPr>
        <dsp:cNvPr id="592797948" name=""/>
        <dsp:cNvSpPr/>
      </dsp:nvSpPr>
      <dsp:spPr bwMode="auto">
        <a:xfrm>
          <a:off x="663361" y="3164554"/>
          <a:ext cx="7613531" cy="395449"/>
        </a:xfrm>
        <a:prstGeom prst="rect">
          <a:avLst/>
        </a:prstGeom>
        <a:solidFill>
          <a:schemeClr val="accent5">
            <a:hueOff val="-10126791"/>
            <a:satOff val="-688"/>
            <a:lumOff val="1634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13888" tIns="27940" rIns="27940" bIns="27940" numCol="1" spcCol="1270" anchor="ctr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ES" sz="1100" b="0">
              <a:solidFill>
                <a:srgbClr val="CCCCCC"/>
              </a:solidFill>
            </a:rPr>
            <a:t>¿Qué sentimientos expresados en los títulos predominan en las categorías de los vídeos?</a:t>
          </a:r>
          <a:endParaRPr lang="es-CO" sz="1100">
            <a:solidFill>
              <a:srgbClr val="CCCCCC"/>
            </a:solidFill>
          </a:endParaRPr>
        </a:p>
      </dsp:txBody>
      <dsp:txXfrm>
        <a:off x="663361" y="3164554"/>
        <a:ext cx="7613531" cy="395449"/>
      </dsp:txXfrm>
    </dsp:sp>
    <dsp:sp modelId="{C7591D67-3835-4C5A-8CC2-B9FB0585BCF8}">
      <dsp:nvSpPr>
        <dsp:cNvPr id="1297826817" name=""/>
        <dsp:cNvSpPr/>
      </dsp:nvSpPr>
      <dsp:spPr bwMode="auto">
        <a:xfrm>
          <a:off x="416205" y="3115122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10126791"/>
              <a:satOff val="-688"/>
              <a:lumOff val="1634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  <dsp:sp modelId="{8C5EB2EE-58CB-405B-90B0-AFB6F1D0C01C}">
      <dsp:nvSpPr>
        <dsp:cNvPr id="1065667311" name=""/>
        <dsp:cNvSpPr/>
      </dsp:nvSpPr>
      <dsp:spPr bwMode="auto">
        <a:xfrm>
          <a:off x="305246" y="3758076"/>
          <a:ext cx="7971646" cy="395449"/>
        </a:xfrm>
        <a:prstGeom prst="rect">
          <a:avLst/>
        </a:prstGeom>
        <a:solidFill>
          <a:schemeClr val="accent5">
            <a:hueOff val="-12152150"/>
            <a:satOff val="-826"/>
            <a:lumOff val="1961"/>
            <a:alphaOff val="0"/>
          </a:schemeClr>
        </a:solidFill>
        <a:ln w="1905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>
          <a:schemeClr val="lt1"/>
        </a:fontRef>
      </dsp:style>
      <dsp:txBody>
        <a:bodyPr spcFirstLastPara="0" vert="horz" wrap="square" lIns="313888" tIns="27940" rIns="27940" bIns="27940" numCol="1" spcCol="1270" anchor="ctr" anchorCtr="0">
          <a:noAutofit/>
        </a:bodyPr>
        <a:lstStyle/>
        <a:p>
          <a:pPr marL="0" lvl="0" indent="0" algn="l" defTabSz="488950" rtl="0">
            <a:lnSpc>
              <a:spcPct val="90000"/>
            </a:lnSpc>
            <a:spcBef>
              <a:spcPts val="0"/>
            </a:spcBef>
            <a:spcAft>
              <a:spcPts val="0"/>
            </a:spcAft>
            <a:buNone/>
            <a:defRPr/>
          </a:pPr>
          <a:r>
            <a:rPr lang="es-ES" sz="1100">
              <a:solidFill>
                <a:srgbClr val="CCCCCC"/>
              </a:solidFill>
            </a:rPr>
            <a:t>¿Influyen los sentimientos transmitidos por los títulos de los vídeos en el tiempo que tarda un vídeo en volverse tendencia?</a:t>
          </a:r>
          <a:endParaRPr lang="es-ES" sz="1100">
            <a:latin typeface="Aptos Display"/>
          </a:endParaRPr>
        </a:p>
      </dsp:txBody>
      <dsp:txXfrm>
        <a:off x="305246" y="3758076"/>
        <a:ext cx="7971646" cy="395449"/>
      </dsp:txXfrm>
    </dsp:sp>
    <dsp:sp modelId="{5D94D6E7-BA6F-4C4E-8152-B97020C1F0F7}">
      <dsp:nvSpPr>
        <dsp:cNvPr id="16678613" name=""/>
        <dsp:cNvSpPr/>
      </dsp:nvSpPr>
      <dsp:spPr bwMode="auto">
        <a:xfrm>
          <a:off x="58090" y="3708645"/>
          <a:ext cx="494311" cy="494311"/>
        </a:xfrm>
        <a:prstGeom prst="ellipse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19050" cap="flat" cmpd="sng" algn="ctr">
          <a:solidFill>
            <a:schemeClr val="accent5">
              <a:hueOff val="-12152150"/>
              <a:satOff val="-826"/>
              <a:lumOff val="1961"/>
              <a:alphaOff val="0"/>
            </a:schemeClr>
          </a:solidFill>
          <a:prstDash val="solid"/>
          <a:miter lim="800000"/>
        </a:ln>
        <a:effectLst/>
      </dsp:spPr>
      <dsp:style>
        <a:lnRef idx="2">
          <a:srgbClr val="000000"/>
        </a:lnRef>
        <a:fillRef idx="1">
          <a:srgbClr val="000000"/>
        </a:fillRef>
        <a:effectRef idx="0">
          <a:srgbClr val="000000"/>
        </a:effectRef>
        <a:fontRef idx="minor"/>
      </dsp:style>
    </dsp:sp>
  </dsp:spTree>
</dsp:drawing>
</file>

<file path=ppt/diagrams/drawing3.xml><?xml version="1.0" encoding="utf-8"?>
<dsp:drawing xmlns:dsp="http://schemas.microsoft.com/office/drawing/2008/diagram" xmlns:dgm="http://schemas.openxmlformats.org/drawingml/2006/diagram" xmlns:a="http://schemas.openxmlformats.org/drawingml/2006/main" xmlns:r="http://schemas.openxmlformats.org/officeDocument/2006/relationships">
  <dsp:spTree>
    <dsp:nvGrpSpPr>
      <dsp:cNvPr id="1632719775" name=""/>
      <dsp:cNvGrpSpPr/>
    </dsp:nvGrpSpPr>
    <dsp:grpSpPr bwMode="auto">
      <a:xfrm>
        <a:off x="0" y="0"/>
        <a:ext cx="5148943" cy="2293939"/>
        <a:chOff x="0" y="0"/>
        <a:chExt cx="5148943" cy="2293939"/>
      </a:xfrm>
    </dsp:grpSpPr>
    <dsp:sp modelId="{A316F058-BABB-4A60-B76C-F045DD5A7A5E}">
      <dsp:nvSpPr>
        <dsp:cNvPr id="1632719776" name=""/>
        <dsp:cNvSpPr/>
      </dsp:nvSpPr>
      <dsp:spPr bwMode="auto">
        <a:xfrm rot="0" flipH="0" flipV="0">
          <a:off x="1257006" y="1464711"/>
          <a:ext cx="0" cy="209244"/>
        </a:xfrm>
        <a:custGeom>
          <a:avLst/>
          <a:gdLst/>
          <a:ahLst/>
          <a:cxnLst/>
          <a:rect l="0" t="0" r="r" b="b"/>
          <a:pathLst>
            <a:path fill="norm" stroke="1" extrusionOk="0">
              <a:moveTo>
                <a:pt x="0" y="0"/>
              </a:moveTo>
              <a:lnTo>
                <a:pt x="0" y="112372"/>
              </a:lnTo>
              <a:lnTo>
                <a:pt x="0" y="112372"/>
              </a:lnTo>
              <a:lnTo>
                <a:pt x="0" y="209244"/>
              </a:lnTo>
            </a:path>
          </a:pathLst>
        </a:custGeom>
        <a:ln/>
      </dsp:spPr>
      <dsp:style>
        <a:lnRef idx="2">
          <a:schemeClr val="accent1">
            <a:shade val="80000"/>
          </a:schemeClr>
        </a:lnRef>
        <a:fillRef idx="0">
          <a:srgbClr val="000000"/>
        </a:fillRef>
        <a:effectRef idx="0">
          <a:srgbClr val="000000"/>
        </a:effectRef>
        <a:fontRef idx="minor"/>
      </dsp:style>
    </dsp:sp>
    <dsp:sp modelId="{2DCA4677-AF8E-463B-9FDC-1439009A462E}">
      <dsp:nvSpPr>
        <dsp:cNvPr id="1632719777" name=""/>
        <dsp:cNvSpPr/>
      </dsp:nvSpPr>
      <dsp:spPr bwMode="auto">
        <a:xfrm rot="0" flipH="0" flipV="0">
          <a:off x="1257006" y="635483"/>
          <a:ext cx="0" cy="209244"/>
        </a:xfrm>
        <a:custGeom>
          <a:avLst/>
          <a:gdLst/>
          <a:ahLst/>
          <a:cxnLst/>
          <a:rect l="0" t="0" r="r" b="b"/>
          <a:pathLst>
            <a:path fill="norm" stroke="1" extrusionOk="0">
              <a:moveTo>
                <a:pt x="0" y="0"/>
              </a:moveTo>
              <a:lnTo>
                <a:pt x="0" y="112372"/>
              </a:lnTo>
              <a:lnTo>
                <a:pt x="0" y="112372"/>
              </a:lnTo>
              <a:lnTo>
                <a:pt x="0" y="209244"/>
              </a:lnTo>
            </a:path>
          </a:pathLst>
        </a:custGeom>
        <a:ln/>
      </dsp:spPr>
      <dsp:style>
        <a:lnRef idx="2">
          <a:schemeClr val="accent1">
            <a:shade val="60000"/>
          </a:schemeClr>
        </a:lnRef>
        <a:fillRef idx="0">
          <a:srgbClr val="000000"/>
        </a:fillRef>
        <a:effectRef idx="0">
          <a:srgbClr val="000000"/>
        </a:effectRef>
        <a:fontRef idx="minor"/>
      </dsp:style>
    </dsp:sp>
    <dsp:sp modelId="{6A54A7BE-196A-460C-A9CA-A8EF03338B70}">
      <dsp:nvSpPr>
        <dsp:cNvPr id="0" name=""/>
        <dsp:cNvSpPr/>
      </dsp:nvSpPr>
      <dsp:spPr bwMode="auto">
        <a:xfrm rot="0" flipH="0" flipV="0">
          <a:off x="947014" y="15499"/>
          <a:ext cx="619983" cy="619983"/>
        </a:xfrm>
        <a:prstGeom prst="ellipse">
          <a:avLst/>
        </a:prstGeom>
        <a:blipFill>
          <a:blip r:embed="rId1"/>
          <a:stretch/>
        </a:blipFill>
        <a:ln/>
      </dsp:spPr>
      <dsp:style>
        <a:lnRef idx="2">
          <a:schemeClr val="accent1">
            <a:shade val="80000"/>
          </a:schemeClr>
        </a:lnRef>
        <a:fillRef idx="1">
          <a:schemeClr val="lt1"/>
        </a:fillRef>
        <a:effectRef idx="0">
          <a:srgbClr val="000000"/>
        </a:effectRef>
        <a:fontRef idx="minor">
          <a:schemeClr val="lt1"/>
        </a:fontRef>
      </dsp:style>
    </dsp:sp>
    <dsp:sp modelId="{97DEE255-C959-4621-991A-6EAE694C20F3}">
      <dsp:nvSpPr>
        <dsp:cNvPr id="0" name=""/>
        <dsp:cNvSpPr/>
      </dsp:nvSpPr>
      <dsp:spPr bwMode="auto">
        <a:xfrm rot="0" flipH="0" flipV="0">
          <a:off x="1566998" y="0"/>
          <a:ext cx="929975" cy="619983"/>
        </a:xfrm>
        <a:prstGeom prst="rect">
          <a:avLst/>
        </a:prstGeom>
        <a:ln/>
      </dsp:spPr>
      <dsp:style>
        <a:lnRef idx="0">
          <a:srgbClr val="000000"/>
        </a:lnRef>
        <a:fillRef idx="0">
          <a:schemeClr val="lt1">
            <a:alpha val="0"/>
          </a:schemeClr>
        </a:fillRef>
        <a:effectRef idx="0">
          <a:srgbClr val="000000"/>
        </a:effectRef>
        <a:fontRef idx="minor"/>
      </dsp:style>
      <dsp:txBody>
        <a:bodyPr vertOverflow="overflow" horzOverflow="overflow" vert="horz" wrap="square" lIns="91440" tIns="45720" rIns="91440" bIns="45720" numCol="1" spcCol="0" rtlCol="0" fromWordArt="0" anchor="ctr" anchorCtr="0" forceAA="0" upright="0" compatLnSpc="0"/>
        <a:p>
          <a:pPr algn="l">
            <a:lnSpc>
              <a:spcPct val="90000"/>
            </a:lnSpc>
            <a:defRPr/>
          </a:pPr>
          <a:r>
            <a:rPr lang="es-CO" b="1">
              <a:latin typeface="Aptos Display"/>
            </a:rPr>
            <a:t>0.001%</a:t>
          </a:r>
          <a:endParaRPr lang="es-CO" b="1"/>
        </a:p>
      </dsp:txBody>
      <dsp:txXfrm rot="0">
        <a:off x="1566998" y="0"/>
        <a:ext cx="929975" cy="619983"/>
      </dsp:txXfrm>
    </dsp:sp>
    <dsp:sp modelId="{CAABF44B-6BB4-4195-8BA9-F52D8F8F45BE}">
      <dsp:nvSpPr>
        <dsp:cNvPr id="0" name=""/>
        <dsp:cNvSpPr/>
      </dsp:nvSpPr>
      <dsp:spPr bwMode="auto">
        <a:xfrm rot="0" flipH="0" flipV="0">
          <a:off x="947014" y="844727"/>
          <a:ext cx="619983" cy="619983"/>
        </a:xfrm>
        <a:prstGeom prst="ellipse">
          <a:avLst/>
        </a:prstGeom>
        <a:blipFill>
          <a:blip r:embed="rId2"/>
          <a:stretch/>
        </a:blipFill>
        <a:ln/>
      </dsp:spPr>
      <dsp:style>
        <a:lnRef idx="2">
          <a:schemeClr val="accent1">
            <a:shade val="80000"/>
          </a:schemeClr>
        </a:lnRef>
        <a:fillRef idx="1">
          <a:schemeClr val="lt1"/>
        </a:fillRef>
        <a:effectRef idx="0">
          <a:srgbClr val="000000"/>
        </a:effectRef>
        <a:fontRef idx="minor">
          <a:schemeClr val="lt1"/>
        </a:fontRef>
      </dsp:style>
    </dsp:sp>
    <dsp:sp modelId="{A9490AB7-1AAA-4003-9ED3-E47ABE84D744}">
      <dsp:nvSpPr>
        <dsp:cNvPr id="0" name=""/>
        <dsp:cNvSpPr/>
      </dsp:nvSpPr>
      <dsp:spPr bwMode="auto">
        <a:xfrm rot="0" flipH="0" flipV="0">
          <a:off x="1566998" y="829227"/>
          <a:ext cx="929975" cy="619983"/>
        </a:xfrm>
        <a:prstGeom prst="rect">
          <a:avLst/>
        </a:prstGeom>
        <a:ln/>
      </dsp:spPr>
      <dsp:style>
        <a:lnRef idx="0">
          <a:srgbClr val="000000"/>
        </a:lnRef>
        <a:fillRef idx="0">
          <a:schemeClr val="lt1">
            <a:alpha val="0"/>
          </a:schemeClr>
        </a:fillRef>
        <a:effectRef idx="0">
          <a:srgbClr val="000000"/>
        </a:effectRef>
        <a:fontRef idx="minor"/>
      </dsp:style>
      <dsp:txBody>
        <a:bodyPr vertOverflow="overflow" horzOverflow="overflow" vert="horz" wrap="square" lIns="91440" tIns="45720" rIns="91440" bIns="45720" numCol="1" spcCol="0" rtlCol="0" fromWordArt="0" anchor="ctr" anchorCtr="0" forceAA="0" upright="0" compatLnSpc="0"/>
        <a:p>
          <a:pPr algn="l">
            <a:lnSpc>
              <a:spcPct val="90000"/>
            </a:lnSpc>
            <a:defRPr/>
          </a:pPr>
          <a:r>
            <a:rPr lang="es-CO"/>
            <a:t>Duplicados</a:t>
          </a:r>
          <a:endParaRPr/>
        </a:p>
      </dsp:txBody>
      <dsp:txXfrm rot="0">
        <a:off x="1566998" y="829227"/>
        <a:ext cx="929975" cy="619983"/>
      </dsp:txXfrm>
    </dsp:sp>
    <dsp:sp modelId="{4BD050C0-A29B-4F31-99FF-4886C11E314D}">
      <dsp:nvSpPr>
        <dsp:cNvPr id="0" name=""/>
        <dsp:cNvSpPr/>
      </dsp:nvSpPr>
      <dsp:spPr bwMode="auto">
        <a:xfrm rot="0" flipH="0" flipV="0">
          <a:off x="947014" y="1673955"/>
          <a:ext cx="619983" cy="619983"/>
        </a:xfrm>
        <a:prstGeom prst="ellipse">
          <a:avLst/>
        </a:prstGeom>
        <a:blipFill>
          <a:blip r:embed="rId3"/>
          <a:stretch/>
        </a:blipFill>
        <a:ln/>
      </dsp:spPr>
      <dsp:style>
        <a:lnRef idx="2">
          <a:schemeClr val="accent1">
            <a:shade val="80000"/>
          </a:schemeClr>
        </a:lnRef>
        <a:fillRef idx="1">
          <a:schemeClr val="lt1"/>
        </a:fillRef>
        <a:effectRef idx="0">
          <a:srgbClr val="000000"/>
        </a:effectRef>
        <a:fontRef idx="minor">
          <a:schemeClr val="lt1"/>
        </a:fontRef>
      </dsp:style>
    </dsp:sp>
    <dsp:sp modelId="{2422616C-9AFD-4D43-83B4-1CA640C83F0A}">
      <dsp:nvSpPr>
        <dsp:cNvPr id="0" name=""/>
        <dsp:cNvSpPr/>
      </dsp:nvSpPr>
      <dsp:spPr bwMode="auto">
        <a:xfrm rot="0" flipH="0" flipV="0">
          <a:off x="1566998" y="1658455"/>
          <a:ext cx="929975" cy="619983"/>
        </a:xfrm>
        <a:prstGeom prst="rect">
          <a:avLst/>
        </a:prstGeom>
        <a:ln/>
      </dsp:spPr>
      <dsp:style>
        <a:lnRef idx="0">
          <a:srgbClr val="000000"/>
        </a:lnRef>
        <a:fillRef idx="0">
          <a:schemeClr val="lt1">
            <a:alpha val="0"/>
          </a:schemeClr>
        </a:fillRef>
        <a:effectRef idx="0">
          <a:srgbClr val="000000"/>
        </a:effectRef>
        <a:fontRef idx="minor"/>
      </dsp:style>
      <dsp:txBody>
        <a:bodyPr vertOverflow="overflow" horzOverflow="overflow" vert="horz" wrap="square" lIns="91440" tIns="45720" rIns="91440" bIns="45720" numCol="1" spcCol="0" rtlCol="0" fromWordArt="0" anchor="ctr" anchorCtr="0" forceAA="0" upright="0" compatLnSpc="0"/>
        <a:p>
          <a:pPr algn="l" rtl="0">
            <a:lnSpc>
              <a:spcPct val="90000"/>
            </a:lnSpc>
            <a:defRPr/>
          </a:pPr>
          <a:r>
            <a:rPr lang="es-CO">
              <a:latin typeface="Aptos Display"/>
            </a:rPr>
            <a:t> 48 registros</a:t>
          </a:r>
          <a:endParaRPr lang="es-CO"/>
        </a:p>
      </dsp:txBody>
      <dsp:txXfrm rot="0">
        <a:off x="1566998" y="1658455"/>
        <a:ext cx="929975" cy="619983"/>
      </dsp:txXfrm>
    </dsp:sp>
    <dsp:sp modelId="{C3452870-4E31-4E2D-AFAA-593197065E50}">
      <dsp:nvSpPr>
        <dsp:cNvPr id="0" name=""/>
        <dsp:cNvSpPr/>
      </dsp:nvSpPr>
      <dsp:spPr bwMode="auto">
        <a:xfrm rot="0" flipH="0" flipV="0">
          <a:off x="2651969" y="15499"/>
          <a:ext cx="619983" cy="619983"/>
        </a:xfrm>
        <a:prstGeom prst="ellipse">
          <a:avLst/>
        </a:prstGeom>
        <a:blipFill>
          <a:blip r:embed="rId4"/>
          <a:stretch/>
        </a:blipFill>
        <a:ln/>
      </dsp:spPr>
      <dsp:style>
        <a:lnRef idx="2">
          <a:schemeClr val="accent1">
            <a:shade val="80000"/>
          </a:schemeClr>
        </a:lnRef>
        <a:fillRef idx="1">
          <a:schemeClr val="lt1"/>
        </a:fillRef>
        <a:effectRef idx="0">
          <a:srgbClr val="000000"/>
        </a:effectRef>
        <a:fontRef idx="minor">
          <a:schemeClr val="lt1"/>
        </a:fontRef>
      </dsp:style>
    </dsp:sp>
    <dsp:sp modelId="{85B5F5E4-7770-472C-9DDA-BEBADF832F9D}">
      <dsp:nvSpPr>
        <dsp:cNvPr id="0" name=""/>
        <dsp:cNvSpPr/>
      </dsp:nvSpPr>
      <dsp:spPr bwMode="auto">
        <a:xfrm rot="0" flipH="0" flipV="0">
          <a:off x="3271952" y="0"/>
          <a:ext cx="929975" cy="619983"/>
        </a:xfrm>
        <a:prstGeom prst="rect">
          <a:avLst/>
        </a:prstGeom>
        <a:ln/>
      </dsp:spPr>
      <dsp:style>
        <a:lnRef idx="0">
          <a:srgbClr val="000000"/>
        </a:lnRef>
        <a:fillRef idx="0">
          <a:schemeClr val="lt1">
            <a:alpha val="0"/>
          </a:schemeClr>
        </a:fillRef>
        <a:effectRef idx="0">
          <a:srgbClr val="000000"/>
        </a:effectRef>
        <a:fontRef idx="minor"/>
      </dsp:style>
      <dsp:txBody>
        <a:bodyPr vertOverflow="overflow" horzOverflow="overflow" vert="horz" wrap="square" lIns="91440" tIns="45720" rIns="91440" bIns="45720" numCol="1" spcCol="0" rtlCol="0" fromWordArt="0" anchor="ctr" anchorCtr="0" forceAA="0" upright="0" compatLnSpc="0"/>
        <a:p>
          <a:pPr algn="l">
            <a:lnSpc>
              <a:spcPct val="90000"/>
            </a:lnSpc>
            <a:defRPr/>
          </a:pPr>
          <a:r>
            <a:rPr lang="es-CO" sz="1800" b="1">
              <a:latin typeface="Aptos Display"/>
            </a:rPr>
            <a:t>99.999%</a:t>
          </a:r>
          <a:endParaRPr lang="es-CO" sz="1800" b="1"/>
        </a:p>
      </dsp:txBody>
      <dsp:txXfrm rot="0">
        <a:off x="3271952" y="0"/>
        <a:ext cx="929975" cy="61998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xmlns:r="http://schemas.openxmlformats.org/officeDocument/2006/relationships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 type="node">
          <dgm:prSet phldr="1"/>
        </dgm:pt>
        <dgm:pt modelId="2" type="node">
          <dgm:prSet phldr="1"/>
        </dgm:pt>
        <dgm:pt modelId="3" type="node">
          <dgm:prSet phldr="1"/>
        </dgm:pt>
      </dgm:ptLst>
      <dgm:cxnLst>
        <dgm:cxn modelId="4" type="parOf" srcId="0" destId="1" srcOrd="0" destOrd="0"/>
        <dgm:cxn modelId="5" type="parOf" srcId="0" destId="2" srcOrd="1" destOrd="0"/>
        <dgm:cxn modelId="6" type="parOf" srcId="0" destId="3" srcOrd="2" destOrd="0"/>
      </dgm:cxnLst>
      <dgm:bg/>
      <dgm:whole/>
    </dgm:dataModel>
  </dgm:sampData>
  <dgm:styleData>
    <dgm:dataModel>
      <dgm:ptLst>
        <dgm:pt modelId="0" type="doc"/>
        <dgm:pt modelId="1" type="node">
          <dgm:prSet phldr="1"/>
        </dgm:pt>
        <dgm:pt modelId="2" type="node">
          <dgm:prSet phldr="1"/>
        </dgm:pt>
      </dgm:ptLst>
      <dgm:cxnLst>
        <dgm:cxn modelId="3" type="parOf" srcId="0" destId="1" srcOrd="0" destOrd="0"/>
        <dgm:cxn modelId="4" type="parOf" srcId="0" destId="2" srcOrd="1" destOrd="0"/>
      </dgm:cxnLst>
      <dgm:bg/>
      <dgm:whole/>
    </dgm:dataModel>
  </dgm:styleData>
  <dgm:clrData>
    <dgm:dataModel>
      <dgm:ptLst>
        <dgm:pt modelId="0" type="doc"/>
        <dgm:pt modelId="1" type="node">
          <dgm:prSet phldr="1"/>
        </dgm:pt>
        <dgm:pt modelId="2" type="node">
          <dgm:prSet phldr="1"/>
        </dgm:pt>
        <dgm:pt modelId="3" type="node">
          <dgm:prSet phldr="1"/>
        </dgm:pt>
        <dgm:pt modelId="4" type="node">
          <dgm:prSet phldr="1"/>
        </dgm:pt>
      </dgm:ptLst>
      <dgm:cxnLst>
        <dgm:cxn modelId="5" type="parOf" srcId="0" destId="1" srcOrd="0" destOrd="0"/>
        <dgm:cxn modelId="6" type="parOf" srcId="0" destId="2" srcOrd="1" destOrd="0"/>
        <dgm:cxn modelId="7" type="parOf" srcId="0" destId="3" srcOrd="2" destOrd="0"/>
        <dgm:cxn modelId="8" type="parOf" srcId="0" destId="4" srcOrd="3" destOrd="0"/>
      </dgm:cxnLst>
      <dgm:bg/>
      <dgm:whole/>
    </dgm:dataModel>
  </dgm:clrData>
  <dgm:layoutNode name="Name0">
    <dgm:alg type="composite"/>
    <dgm:shape rot="0.000000" type="none" r:blip="" blipPhldr="0" lkTxEntry="0" zOrderOff="0" hideGeom="0">
      <dgm:adjLst/>
    </dgm:shape>
    <dgm:constrLst>
      <dgm:constr type="w" for="ch" ptType="all" refPtType="all" refType="h" refFor="ch" op="gte" fact="0.800000" val="0"/>
    </dgm:constrLst>
    <dgm:varLst>
      <dgm:chMax val="7"/>
      <dgm:chPref val="7"/>
      <dgm:dir val="norm"/>
    </dgm:varLst>
    <dgm:layoutNode name="Name1">
      <dgm:alg type="composite"/>
      <dgm:shape rot="0.000000" type="none" r:blip="" blipPhldr="0" lkTxEntry="0" zOrderOff="0" hideGeom="0">
        <dgm:adjLst/>
      </dgm:shape>
      <dgm:choose name="Name2">
        <dgm:if name="Name3" func="var" arg="dir" op="equ" val="norm">
          <dgm:choose name="Name4">
            <dgm:if name="Name5" axis="ch" ptType="node" func="cnt" arg="none" op="equ" val="1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6250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500000" val="0"/>
                <dgm:constr type="ctrX" for="ch" forName="accent_1" ptType="all" refPtType="all" refType="h" refFor="self" op="none" fact="0.2253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primFontSz" for="ch" ptType="node" refPtType="all" refType="none" refFor="self" op="equ" fact="1.000000" val="65"/>
              </dgm:constrLst>
            </dgm:if>
            <dgm:if name="Name6" axis="ch" ptType="node" func="cnt" arg="none" op="equ" val="2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3571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285700" val="0"/>
                <dgm:constr type="ctrX" for="ch" forName="accent_1" ptType="all" refPtType="all" refType="h" refFor="self" op="none" fact="0.1891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3571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714300" val="0"/>
                <dgm:constr type="ctrX" for="ch" forName="accent_2" ptType="all" refPtType="all" refType="h" refFor="self" op="none" fact="0.1891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primFontSz" for="ch" ptType="node" refPtType="all" refType="none" refFor="self" op="equ" fact="1.000000" val="65"/>
              </dgm:constrLst>
            </dgm:if>
            <dgm:if name="Name7" axis="ch" ptType="node" func="cnt" arg="none" op="equ" val="3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2500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200000" val="0"/>
                <dgm:constr type="ctrX" for="ch" forName="accent_1" ptType="all" refPtType="all" refType="h" refFor="self" op="none" fact="0.1526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2500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500000" val="0"/>
                <dgm:constr type="ctrX" for="ch" forName="accent_2" ptType="all" refPtType="all" refType="h" refFor="self" op="none" fact="0.2253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2500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800000" val="0"/>
                <dgm:constr type="ctrX" for="ch" forName="accent_3" ptType="all" refPtType="all" refType="h" refFor="self" op="none" fact="0.152600" val="0"/>
                <dgm:constr type="l" for="ch" forName="text_3" ptType="all" refPtType="all" refType="ctrX" refFor="ch" refForName="accent_3" op="none" fact="1.000000" val="0"/>
                <dgm:constr type="r" for="ch" forName="text_3" ptType="all" refPtType="all" refType="w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lMarg" for="ch" forName="text_3" ptType="all" refPtType="all" refType="w" refFor="ch" refForName="accent_3" op="none" fact="1.800000" val="0"/>
                <dgm:constr type="primFontSz" for="ch" ptType="node" refPtType="all" refType="none" refFor="self" op="equ" fact="1.000000" val="65"/>
              </dgm:constrLst>
            </dgm:if>
            <dgm:if name="Name8" axis="ch" ptType="node" func="cnt" arg="none" op="equ" val="4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923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53800" val="0"/>
                <dgm:constr type="ctrX" for="ch" forName="accent_1" ptType="all" refPtType="all" refType="h" refFor="self" op="none" fact="0.1268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923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384600" val="0"/>
                <dgm:constr type="ctrX" for="ch" forName="accent_2" ptType="all" refPtType="all" refType="h" refFor="self" op="none" fact="0.2150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923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615400" val="0"/>
                <dgm:constr type="ctrX" for="ch" forName="accent_3" ptType="all" refPtType="all" refType="h" refFor="self" op="none" fact="0.215000" val="0"/>
                <dgm:constr type="l" for="ch" forName="text_3" ptType="all" refPtType="all" refType="ctrX" refFor="ch" refForName="accent_3" op="none" fact="1.000000" val="0"/>
                <dgm:constr type="r" for="ch" forName="text_3" ptType="all" refPtType="all" refType="w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l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923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846200" val="0"/>
                <dgm:constr type="ctrX" for="ch" forName="accent_4" ptType="all" refPtType="all" refType="h" refFor="self" op="none" fact="0.126800" val="0"/>
                <dgm:constr type="l" for="ch" forName="text_4" ptType="all" refPtType="all" refType="ctrX" refFor="ch" refForName="accent_4" op="none" fact="1.000000" val="0"/>
                <dgm:constr type="r" for="ch" forName="text_4" ptType="all" refPtType="all" refType="w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lMarg" for="ch" forName="text_4" ptType="all" refPtType="all" refType="w" refFor="ch" refForName="accent_4" op="none" fact="1.800000" val="0"/>
                <dgm:constr type="primFontSz" for="ch" ptType="node" refPtType="all" refType="none" refFor="self" op="equ" fact="1.000000" val="65"/>
              </dgm:constrLst>
            </dgm:if>
            <dgm:if name="Name9" axis="ch" ptType="node" func="cnt" arg="none" op="equ" val="5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563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25000" val="0"/>
                <dgm:constr type="ctrX" for="ch" forName="accent_1" ptType="all" refPtType="all" refType="h" refFor="self" op="none" fact="0.1082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563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312500" val="0"/>
                <dgm:constr type="ctrX" for="ch" forName="accent_2" ptType="all" refPtType="all" refType="h" refFor="self" op="none" fact="0.1978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563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500000" val="0"/>
                <dgm:constr type="ctrX" for="ch" forName="accent_3" ptType="all" refPtType="all" refType="h" refFor="self" op="none" fact="0.225300" val="0"/>
                <dgm:constr type="l" for="ch" forName="text_3" ptType="all" refPtType="all" refType="ctrX" refFor="ch" refForName="accent_3" op="none" fact="1.000000" val="0"/>
                <dgm:constr type="r" for="ch" forName="text_3" ptType="all" refPtType="all" refType="w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l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563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687500" val="0"/>
                <dgm:constr type="ctrX" for="ch" forName="accent_4" ptType="all" refPtType="all" refType="h" refFor="self" op="none" fact="0.197800" val="0"/>
                <dgm:constr type="l" for="ch" forName="text_4" ptType="all" refPtType="all" refType="ctrX" refFor="ch" refForName="accent_4" op="none" fact="1.000000" val="0"/>
                <dgm:constr type="r" for="ch" forName="text_4" ptType="all" refPtType="all" refType="w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l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563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875000" val="0"/>
                <dgm:constr type="ctrX" for="ch" forName="accent_5" ptType="all" refPtType="all" refType="h" refFor="self" op="none" fact="0.108200" val="0"/>
                <dgm:constr type="l" for="ch" forName="text_5" ptType="all" refPtType="all" refType="ctrX" refFor="ch" refForName="accent_5" op="none" fact="1.000000" val="0"/>
                <dgm:constr type="r" for="ch" forName="text_5" ptType="all" refPtType="all" refType="w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lMarg" for="ch" forName="text_5" ptType="all" refPtType="all" refType="w" refFor="ch" refForName="accent_5" op="none" fact="1.800000" val="0"/>
                <dgm:constr type="primFontSz" for="ch" ptType="node" refPtType="all" refType="none" refFor="self" op="equ" fact="1.000000" val="65"/>
              </dgm:constrLst>
            </dgm:if>
            <dgm:if name="Name10" axis="ch" ptType="node" func="cnt" arg="none" op="equ" val="6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316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05300" val="0"/>
                <dgm:constr type="ctrX" for="ch" forName="accent_1" ptType="all" refPtType="all" refType="h" refFor="self" op="none" fact="0.0943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316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263200" val="0"/>
                <dgm:constr type="ctrX" for="ch" forName="accent_2" ptType="all" refPtType="all" refType="h" refFor="self" op="none" fact="0.1809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316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421100" val="0"/>
                <dgm:constr type="ctrX" for="ch" forName="accent_3" ptType="all" refPtType="all" refType="h" refFor="self" op="none" fact="0.220500" val="0"/>
                <dgm:constr type="l" for="ch" forName="text_3" ptType="all" refPtType="all" refType="ctrX" refFor="ch" refForName="accent_3" op="none" fact="1.000000" val="0"/>
                <dgm:constr type="r" for="ch" forName="text_3" ptType="all" refPtType="all" refType="w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l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316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578900" val="0"/>
                <dgm:constr type="ctrX" for="ch" forName="accent_4" ptType="all" refPtType="all" refType="h" refFor="self" op="none" fact="0.220500" val="0"/>
                <dgm:constr type="l" for="ch" forName="text_4" ptType="all" refPtType="all" refType="ctrX" refFor="ch" refForName="accent_4" op="none" fact="1.000000" val="0"/>
                <dgm:constr type="r" for="ch" forName="text_4" ptType="all" refPtType="all" refType="w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l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316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736800" val="0"/>
                <dgm:constr type="ctrX" for="ch" forName="accent_5" ptType="all" refPtType="all" refType="h" refFor="self" op="none" fact="0.180900" val="0"/>
                <dgm:constr type="l" for="ch" forName="text_5" ptType="all" refPtType="all" refType="ctrX" refFor="ch" refForName="accent_5" op="none" fact="1.000000" val="0"/>
                <dgm:constr type="r" for="ch" forName="text_5" ptType="all" refPtType="all" refType="w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lMarg" for="ch" forName="text_5" ptType="all" refPtType="all" refType="w" refFor="ch" refForName="accent_5" op="none" fact="1.800000" val="0"/>
                <dgm:constr type="h" for="ch" forName="accent_6" ptType="all" refPtType="all" refType="h" refFor="self" op="none" fact="0.131600" val="0"/>
                <dgm:constr type="w" for="ch" forName="accent_6" ptType="all" refPtType="all" refType="h" refFor="ch" refForName="accent_6" op="equ" fact="1.000000" val="0"/>
                <dgm:constr type="ctrY" for="ch" forName="accent_6" ptType="all" refPtType="all" refType="h" refFor="self" op="none" fact="0.894700" val="0"/>
                <dgm:constr type="ctrX" for="ch" forName="accent_6" ptType="all" refPtType="all" refType="h" refFor="self" op="none" fact="0.094300" val="0"/>
                <dgm:constr type="l" for="ch" forName="text_6" ptType="all" refPtType="all" refType="ctrX" refFor="ch" refForName="accent_6" op="none" fact="1.000000" val="0"/>
                <dgm:constr type="r" for="ch" forName="text_6" ptType="all" refPtType="all" refType="w" refFor="self" op="none" fact="1.000000" val="0"/>
                <dgm:constr type="w" for="ch" forName="text_6" ptType="all" refPtType="all" refType="h" refFor="ch" refForName="text_6" op="gte" fact="1.000000" val="0"/>
                <dgm:constr type="h" for="ch" forName="text_6" ptType="all" refPtType="all" refType="h" refFor="ch" refForName="accent_6" op="none" fact="0.800000" val="0"/>
                <dgm:constr type="ctrY" for="ch" forName="text_6" ptType="all" refPtType="all" refType="ctrY" refFor="ch" refForName="accent_6" op="none" fact="1.000000" val="0"/>
                <dgm:constr type="lMarg" for="ch" forName="text_6" ptType="all" refPtType="all" refType="w" refFor="ch" refForName="accent_6" op="none" fact="1.800000" val="0"/>
                <dgm:constr type="primFontSz" for="ch" ptType="node" refPtType="all" refType="none" refFor="self" op="equ" fact="1.000000" val="65"/>
              </dgm:constrLst>
            </dgm:if>
            <dgm:else name="Name11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136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090900" val="0"/>
                <dgm:constr type="ctrX" for="ch" forName="accent_1" ptType="all" refPtType="all" refType="h" refFor="self" op="none" fact="0.0835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136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227300" val="0"/>
                <dgm:constr type="ctrX" for="ch" forName="accent_2" ptType="all" refPtType="all" refType="h" refFor="self" op="none" fact="0.1658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136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363600" val="0"/>
                <dgm:constr type="ctrX" for="ch" forName="accent_3" ptType="all" refPtType="all" refType="h" refFor="self" op="none" fact="0.210900" val="0"/>
                <dgm:constr type="l" for="ch" forName="text_3" ptType="all" refPtType="all" refType="ctrX" refFor="ch" refForName="accent_3" op="none" fact="1.000000" val="0"/>
                <dgm:constr type="r" for="ch" forName="text_3" ptType="all" refPtType="all" refType="w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l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136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500000" val="0"/>
                <dgm:constr type="ctrX" for="ch" forName="accent_4" ptType="all" refPtType="all" refType="h" refFor="self" op="none" fact="0.225300" val="0"/>
                <dgm:constr type="l" for="ch" forName="text_4" ptType="all" refPtType="all" refType="ctrX" refFor="ch" refForName="accent_4" op="none" fact="1.000000" val="0"/>
                <dgm:constr type="r" for="ch" forName="text_4" ptType="all" refPtType="all" refType="w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l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136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636400" val="0"/>
                <dgm:constr type="ctrX" for="ch" forName="accent_5" ptType="all" refPtType="all" refType="h" refFor="self" op="none" fact="0.210900" val="0"/>
                <dgm:constr type="l" for="ch" forName="text_5" ptType="all" refPtType="all" refType="ctrX" refFor="ch" refForName="accent_5" op="none" fact="1.000000" val="0"/>
                <dgm:constr type="r" for="ch" forName="text_5" ptType="all" refPtType="all" refType="w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lMarg" for="ch" forName="text_5" ptType="all" refPtType="all" refType="w" refFor="ch" refForName="accent_5" op="none" fact="1.800000" val="0"/>
                <dgm:constr type="h" for="ch" forName="accent_6" ptType="all" refPtType="all" refType="h" refFor="self" op="none" fact="0.113600" val="0"/>
                <dgm:constr type="w" for="ch" forName="accent_6" ptType="all" refPtType="all" refType="h" refFor="ch" refForName="accent_6" op="equ" fact="1.000000" val="0"/>
                <dgm:constr type="ctrY" for="ch" forName="accent_6" ptType="all" refPtType="all" refType="h" refFor="self" op="none" fact="0.772700" val="0"/>
                <dgm:constr type="ctrX" for="ch" forName="accent_6" ptType="all" refPtType="all" refType="h" refFor="self" op="none" fact="0.165800" val="0"/>
                <dgm:constr type="l" for="ch" forName="text_6" ptType="all" refPtType="all" refType="ctrX" refFor="ch" refForName="accent_6" op="none" fact="1.000000" val="0"/>
                <dgm:constr type="r" for="ch" forName="text_6" ptType="all" refPtType="all" refType="w" refFor="self" op="none" fact="1.000000" val="0"/>
                <dgm:constr type="w" for="ch" forName="text_6" ptType="all" refPtType="all" refType="h" refFor="ch" refForName="text_6" op="gte" fact="1.000000" val="0"/>
                <dgm:constr type="h" for="ch" forName="text_6" ptType="all" refPtType="all" refType="h" refFor="ch" refForName="accent_6" op="none" fact="0.800000" val="0"/>
                <dgm:constr type="ctrY" for="ch" forName="text_6" ptType="all" refPtType="all" refType="ctrY" refFor="ch" refForName="accent_6" op="none" fact="1.000000" val="0"/>
                <dgm:constr type="lMarg" for="ch" forName="text_6" ptType="all" refPtType="all" refType="w" refFor="ch" refForName="accent_6" op="none" fact="1.800000" val="0"/>
                <dgm:constr type="h" for="ch" forName="accent_7" ptType="all" refPtType="all" refType="h" refFor="self" op="none" fact="0.113600" val="0"/>
                <dgm:constr type="w" for="ch" forName="accent_7" ptType="all" refPtType="all" refType="h" refFor="ch" refForName="accent_7" op="equ" fact="1.000000" val="0"/>
                <dgm:constr type="ctrY" for="ch" forName="accent_7" ptType="all" refPtType="all" refType="h" refFor="self" op="none" fact="0.909100" val="0"/>
                <dgm:constr type="ctrX" for="ch" forName="accent_7" ptType="all" refPtType="all" refType="h" refFor="self" op="none" fact="0.083500" val="0"/>
                <dgm:constr type="l" for="ch" forName="text_7" ptType="all" refPtType="all" refType="ctrX" refFor="ch" refForName="accent_7" op="none" fact="1.000000" val="0"/>
                <dgm:constr type="r" for="ch" forName="text_7" ptType="all" refPtType="all" refType="w" refFor="self" op="none" fact="1.000000" val="0"/>
                <dgm:constr type="w" for="ch" forName="text_7" ptType="all" refPtType="all" refType="h" refFor="ch" refForName="text_7" op="gte" fact="1.000000" val="0"/>
                <dgm:constr type="h" for="ch" forName="text_7" ptType="all" refPtType="all" refType="h" refFor="ch" refForName="accent_7" op="none" fact="0.800000" val="0"/>
                <dgm:constr type="ctrY" for="ch" forName="text_7" ptType="all" refPtType="all" refType="ctrY" refFor="ch" refForName="accent_7" op="none" fact="1.000000" val="0"/>
                <dgm:constr type="lMarg" for="ch" forName="text_7" ptType="all" refPtType="all" refType="w" refFor="ch" refForName="accent_7" op="none" fact="1.800000" val="0"/>
                <dgm:constr type="primFontSz" for="ch" ptType="node" refPtType="all" refType="none" refFor="self" op="equ" fact="1.000000" val="65"/>
              </dgm:constrLst>
            </dgm:else>
          </dgm:choose>
        </dgm:if>
        <dgm:else name="Name12">
          <dgm:choose name="Name13">
            <dgm:if name="Name14" axis="ch" ptType="node" func="cnt" arg="none" op="equ" val="1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6250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5000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2253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primFontSz" for="ch" ptType="node" refPtType="all" refType="none" refFor="self" op="equ" fact="1.000000" val="65"/>
              </dgm:constrLst>
            </dgm:if>
            <dgm:if name="Name15" axis="ch" ptType="node" func="cnt" arg="none" op="equ" val="2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3571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2857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1891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3571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7143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1891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primFontSz" for="ch" ptType="node" refPtType="all" refType="none" refFor="self" op="equ" fact="1.000000" val="65"/>
              </dgm:constrLst>
            </dgm:if>
            <dgm:if name="Name16" axis="ch" ptType="node" func="cnt" arg="none" op="equ" val="3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2500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2000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1526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2500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5000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2253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2500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800000" val="0"/>
                <dgm:constr type="ctrX" for="ch" forName="accent_3" ptType="all" refPtType="all" refType="w" refFor="self" op="none" fact="1.000000" val="0"/>
                <dgm:constr type="ctrXOff" for="ch" forName="accent_3" ptType="all" refPtType="all" refType="h" refFor="self" op="none" fact="-0.152600" val="0"/>
                <dgm:constr type="r" for="ch" forName="text_3" ptType="all" refPtType="all" refType="ctrX" refFor="ch" refForName="accent_3" op="none" fact="1.000000" val="0"/>
                <dgm:constr type="rOff" for="ch" forName="text_3" ptType="all" refPtType="all" refType="ctrXOff" refFor="ch" refForName="accent_3" op="none" fact="1.000000" val="0"/>
                <dgm:constr type="l" for="ch" forName="text_3" ptType="all" refPtType="all" refType="none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rMarg" for="ch" forName="text_3" ptType="all" refPtType="all" refType="w" refFor="ch" refForName="accent_3" op="none" fact="1.800000" val="0"/>
                <dgm:constr type="primFontSz" for="ch" ptType="node" refPtType="all" refType="none" refFor="self" op="equ" fact="1.000000" val="65"/>
              </dgm:constrLst>
            </dgm:if>
            <dgm:if name="Name17" axis="ch" ptType="node" func="cnt" arg="none" op="equ" val="4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923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538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1268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923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3846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2150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923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615400" val="0"/>
                <dgm:constr type="ctrX" for="ch" forName="accent_3" ptType="all" refPtType="all" refType="w" refFor="self" op="none" fact="1.000000" val="0"/>
                <dgm:constr type="ctrXOff" for="ch" forName="accent_3" ptType="all" refPtType="all" refType="h" refFor="self" op="none" fact="-0.215000" val="0"/>
                <dgm:constr type="r" for="ch" forName="text_3" ptType="all" refPtType="all" refType="ctrX" refFor="ch" refForName="accent_3" op="none" fact="1.000000" val="0"/>
                <dgm:constr type="rOff" for="ch" forName="text_3" ptType="all" refPtType="all" refType="ctrXOff" refFor="ch" refForName="accent_3" op="none" fact="1.000000" val="0"/>
                <dgm:constr type="l" for="ch" forName="text_3" ptType="all" refPtType="all" refType="none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r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923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846200" val="0"/>
                <dgm:constr type="ctrX" for="ch" forName="accent_4" ptType="all" refPtType="all" refType="w" refFor="self" op="none" fact="1.000000" val="0"/>
                <dgm:constr type="ctrXOff" for="ch" forName="accent_4" ptType="all" refPtType="all" refType="h" refFor="self" op="none" fact="-0.126800" val="0"/>
                <dgm:constr type="r" for="ch" forName="text_4" ptType="all" refPtType="all" refType="ctrX" refFor="ch" refForName="accent_4" op="none" fact="1.000000" val="0"/>
                <dgm:constr type="rOff" for="ch" forName="text_4" ptType="all" refPtType="all" refType="ctrXOff" refFor="ch" refForName="accent_4" op="none" fact="1.000000" val="0"/>
                <dgm:constr type="l" for="ch" forName="text_4" ptType="all" refPtType="all" refType="none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rMarg" for="ch" forName="text_4" ptType="all" refPtType="all" refType="w" refFor="ch" refForName="accent_4" op="none" fact="1.800000" val="0"/>
                <dgm:constr type="primFontSz" for="ch" ptType="node" refPtType="all" refType="none" refFor="self" op="equ" fact="1.000000" val="65"/>
              </dgm:constrLst>
            </dgm:if>
            <dgm:if name="Name18" axis="ch" ptType="node" func="cnt" arg="none" op="equ" val="5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563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250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1082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563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3125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1978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563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500000" val="0"/>
                <dgm:constr type="ctrX" for="ch" forName="accent_3" ptType="all" refPtType="all" refType="w" refFor="self" op="none" fact="1.000000" val="0"/>
                <dgm:constr type="ctrXOff" for="ch" forName="accent_3" ptType="all" refPtType="all" refType="h" refFor="self" op="none" fact="-0.225300" val="0"/>
                <dgm:constr type="r" for="ch" forName="text_3" ptType="all" refPtType="all" refType="ctrX" refFor="ch" refForName="accent_3" op="none" fact="1.000000" val="0"/>
                <dgm:constr type="rOff" for="ch" forName="text_3" ptType="all" refPtType="all" refType="ctrXOff" refFor="ch" refForName="accent_3" op="none" fact="1.000000" val="0"/>
                <dgm:constr type="l" for="ch" forName="text_3" ptType="all" refPtType="all" refType="none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r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563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687500" val="0"/>
                <dgm:constr type="ctrX" for="ch" forName="accent_4" ptType="all" refPtType="all" refType="w" refFor="self" op="none" fact="1.000000" val="0"/>
                <dgm:constr type="ctrXOff" for="ch" forName="accent_4" ptType="all" refPtType="all" refType="h" refFor="self" op="none" fact="-0.197800" val="0"/>
                <dgm:constr type="r" for="ch" forName="text_4" ptType="all" refPtType="all" refType="ctrX" refFor="ch" refForName="accent_4" op="none" fact="1.000000" val="0"/>
                <dgm:constr type="rOff" for="ch" forName="text_4" ptType="all" refPtType="all" refType="ctrXOff" refFor="ch" refForName="accent_4" op="none" fact="1.000000" val="0"/>
                <dgm:constr type="l" for="ch" forName="text_4" ptType="all" refPtType="all" refType="none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r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563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875000" val="0"/>
                <dgm:constr type="ctrX" for="ch" forName="accent_5" ptType="all" refPtType="all" refType="w" refFor="self" op="none" fact="1.000000" val="0"/>
                <dgm:constr type="ctrXOff" for="ch" forName="accent_5" ptType="all" refPtType="all" refType="h" refFor="self" op="none" fact="-0.108200" val="0"/>
                <dgm:constr type="r" for="ch" forName="text_5" ptType="all" refPtType="all" refType="ctrX" refFor="ch" refForName="accent_5" op="none" fact="1.000000" val="0"/>
                <dgm:constr type="rOff" for="ch" forName="text_5" ptType="all" refPtType="all" refType="ctrXOff" refFor="ch" refForName="accent_5" op="none" fact="1.000000" val="0"/>
                <dgm:constr type="l" for="ch" forName="text_5" ptType="all" refPtType="all" refType="none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rMarg" for="ch" forName="text_5" ptType="all" refPtType="all" refType="w" refFor="ch" refForName="accent_5" op="none" fact="1.800000" val="0"/>
                <dgm:constr type="primFontSz" for="ch" ptType="node" refPtType="all" refType="none" refFor="self" op="equ" fact="1.000000" val="65"/>
              </dgm:constrLst>
            </dgm:if>
            <dgm:if name="Name19" axis="ch" ptType="node" func="cnt" arg="none" op="equ" val="6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316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053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0943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316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2632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1809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316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421100" val="0"/>
                <dgm:constr type="ctrX" for="ch" forName="accent_3" ptType="all" refPtType="all" refType="w" refFor="self" op="none" fact="1.000000" val="0"/>
                <dgm:constr type="ctrXOff" for="ch" forName="accent_3" ptType="all" refPtType="all" refType="h" refFor="self" op="none" fact="-0.220500" val="0"/>
                <dgm:constr type="r" for="ch" forName="text_3" ptType="all" refPtType="all" refType="ctrX" refFor="ch" refForName="accent_3" op="none" fact="1.000000" val="0"/>
                <dgm:constr type="rOff" for="ch" forName="text_3" ptType="all" refPtType="all" refType="ctrXOff" refFor="ch" refForName="accent_3" op="none" fact="1.000000" val="0"/>
                <dgm:constr type="l" for="ch" forName="text_3" ptType="all" refPtType="all" refType="none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r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316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578900" val="0"/>
                <dgm:constr type="ctrX" for="ch" forName="accent_4" ptType="all" refPtType="all" refType="w" refFor="self" op="none" fact="1.000000" val="0"/>
                <dgm:constr type="ctrXOff" for="ch" forName="accent_4" ptType="all" refPtType="all" refType="h" refFor="self" op="none" fact="-0.220500" val="0"/>
                <dgm:constr type="r" for="ch" forName="text_4" ptType="all" refPtType="all" refType="ctrX" refFor="ch" refForName="accent_4" op="none" fact="1.000000" val="0"/>
                <dgm:constr type="rOff" for="ch" forName="text_4" ptType="all" refPtType="all" refType="ctrXOff" refFor="ch" refForName="accent_4" op="none" fact="1.000000" val="0"/>
                <dgm:constr type="l" for="ch" forName="text_4" ptType="all" refPtType="all" refType="none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r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316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736800" val="0"/>
                <dgm:constr type="ctrX" for="ch" forName="accent_5" ptType="all" refPtType="all" refType="w" refFor="self" op="none" fact="1.000000" val="0"/>
                <dgm:constr type="ctrXOff" for="ch" forName="accent_5" ptType="all" refPtType="all" refType="h" refFor="self" op="none" fact="-0.180900" val="0"/>
                <dgm:constr type="r" for="ch" forName="text_5" ptType="all" refPtType="all" refType="ctrX" refFor="ch" refForName="accent_5" op="none" fact="1.000000" val="0"/>
                <dgm:constr type="rOff" for="ch" forName="text_5" ptType="all" refPtType="all" refType="ctrXOff" refFor="ch" refForName="accent_5" op="none" fact="1.000000" val="0"/>
                <dgm:constr type="l" for="ch" forName="text_5" ptType="all" refPtType="all" refType="none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rMarg" for="ch" forName="text_5" ptType="all" refPtType="all" refType="w" refFor="ch" refForName="accent_5" op="none" fact="1.800000" val="0"/>
                <dgm:constr type="h" for="ch" forName="accent_6" ptType="all" refPtType="all" refType="h" refFor="self" op="none" fact="0.131600" val="0"/>
                <dgm:constr type="w" for="ch" forName="accent_6" ptType="all" refPtType="all" refType="h" refFor="ch" refForName="accent_6" op="equ" fact="1.000000" val="0"/>
                <dgm:constr type="ctrY" for="ch" forName="accent_6" ptType="all" refPtType="all" refType="h" refFor="self" op="none" fact="0.894700" val="0"/>
                <dgm:constr type="ctrX" for="ch" forName="accent_6" ptType="all" refPtType="all" refType="w" refFor="self" op="none" fact="1.000000" val="0"/>
                <dgm:constr type="ctrXOff" for="ch" forName="accent_6" ptType="all" refPtType="all" refType="h" refFor="self" op="none" fact="-0.094300" val="0"/>
                <dgm:constr type="r" for="ch" forName="text_6" ptType="all" refPtType="all" refType="ctrX" refFor="ch" refForName="accent_6" op="none" fact="1.000000" val="0"/>
                <dgm:constr type="rOff" for="ch" forName="text_6" ptType="all" refPtType="all" refType="ctrXOff" refFor="ch" refForName="accent_6" op="none" fact="1.000000" val="0"/>
                <dgm:constr type="l" for="ch" forName="text_6" ptType="all" refPtType="all" refType="none" refFor="self" op="none" fact="1.000000" val="0"/>
                <dgm:constr type="w" for="ch" forName="text_6" ptType="all" refPtType="all" refType="h" refFor="ch" refForName="text_6" op="gte" fact="1.000000" val="0"/>
                <dgm:constr type="h" for="ch" forName="text_6" ptType="all" refPtType="all" refType="h" refFor="ch" refForName="accent_6" op="none" fact="0.800000" val="0"/>
                <dgm:constr type="ctrY" for="ch" forName="text_6" ptType="all" refPtType="all" refType="ctrY" refFor="ch" refForName="accent_6" op="none" fact="1.000000" val="0"/>
                <dgm:constr type="rMarg" for="ch" forName="text_6" ptType="all" refPtType="all" refType="w" refFor="ch" refForName="accent_6" op="none" fact="1.800000" val="0"/>
                <dgm:constr type="primFontSz" for="ch" ptType="node" refPtType="all" refType="none" refFor="self" op="equ" fact="1.000000" val="65"/>
              </dgm:constrLst>
            </dgm:if>
            <dgm:else name="Name20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136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0909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0835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136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2273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1658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136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363600" val="0"/>
                <dgm:constr type="ctrX" for="ch" forName="accent_3" ptType="all" refPtType="all" refType="w" refFor="self" op="none" fact="1.000000" val="0"/>
                <dgm:constr type="ctrXOff" for="ch" forName="accent_3" ptType="all" refPtType="all" refType="h" refFor="self" op="none" fact="-0.210900" val="0"/>
                <dgm:constr type="r" for="ch" forName="text_3" ptType="all" refPtType="all" refType="ctrX" refFor="ch" refForName="accent_3" op="none" fact="1.000000" val="0"/>
                <dgm:constr type="rOff" for="ch" forName="text_3" ptType="all" refPtType="all" refType="ctrXOff" refFor="ch" refForName="accent_3" op="none" fact="1.000000" val="0"/>
                <dgm:constr type="l" for="ch" forName="text_3" ptType="all" refPtType="all" refType="none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r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136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500000" val="0"/>
                <dgm:constr type="ctrX" for="ch" forName="accent_4" ptType="all" refPtType="all" refType="w" refFor="self" op="none" fact="1.000000" val="0"/>
                <dgm:constr type="ctrXOff" for="ch" forName="accent_4" ptType="all" refPtType="all" refType="h" refFor="self" op="none" fact="-0.225300" val="0"/>
                <dgm:constr type="r" for="ch" forName="text_4" ptType="all" refPtType="all" refType="ctrX" refFor="ch" refForName="accent_4" op="none" fact="1.000000" val="0"/>
                <dgm:constr type="rOff" for="ch" forName="text_4" ptType="all" refPtType="all" refType="ctrXOff" refFor="ch" refForName="accent_4" op="none" fact="1.000000" val="0"/>
                <dgm:constr type="l" for="ch" forName="text_4" ptType="all" refPtType="all" refType="none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r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136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636400" val="0"/>
                <dgm:constr type="ctrX" for="ch" forName="accent_5" ptType="all" refPtType="all" refType="w" refFor="self" op="none" fact="1.000000" val="0"/>
                <dgm:constr type="ctrXOff" for="ch" forName="accent_5" ptType="all" refPtType="all" refType="h" refFor="self" op="none" fact="-0.210900" val="0"/>
                <dgm:constr type="r" for="ch" forName="text_5" ptType="all" refPtType="all" refType="ctrX" refFor="ch" refForName="accent_5" op="none" fact="1.000000" val="0"/>
                <dgm:constr type="rOff" for="ch" forName="text_5" ptType="all" refPtType="all" refType="ctrXOff" refFor="ch" refForName="accent_5" op="none" fact="1.000000" val="0"/>
                <dgm:constr type="l" for="ch" forName="text_5" ptType="all" refPtType="all" refType="none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rMarg" for="ch" forName="text_5" ptType="all" refPtType="all" refType="w" refFor="ch" refForName="accent_5" op="none" fact="1.800000" val="0"/>
                <dgm:constr type="h" for="ch" forName="accent_6" ptType="all" refPtType="all" refType="h" refFor="self" op="none" fact="0.113600" val="0"/>
                <dgm:constr type="w" for="ch" forName="accent_6" ptType="all" refPtType="all" refType="h" refFor="ch" refForName="accent_6" op="equ" fact="1.000000" val="0"/>
                <dgm:constr type="ctrY" for="ch" forName="accent_6" ptType="all" refPtType="all" refType="h" refFor="self" op="none" fact="0.772700" val="0"/>
                <dgm:constr type="ctrX" for="ch" forName="accent_6" ptType="all" refPtType="all" refType="w" refFor="self" op="none" fact="1.000000" val="0"/>
                <dgm:constr type="ctrXOff" for="ch" forName="accent_6" ptType="all" refPtType="all" refType="h" refFor="self" op="none" fact="-0.165800" val="0"/>
                <dgm:constr type="r" for="ch" forName="text_6" ptType="all" refPtType="all" refType="ctrX" refFor="ch" refForName="accent_6" op="none" fact="1.000000" val="0"/>
                <dgm:constr type="rOff" for="ch" forName="text_6" ptType="all" refPtType="all" refType="ctrXOff" refFor="ch" refForName="accent_6" op="none" fact="1.000000" val="0"/>
                <dgm:constr type="l" for="ch" forName="text_6" ptType="all" refPtType="all" refType="none" refFor="self" op="none" fact="1.000000" val="0"/>
                <dgm:constr type="w" for="ch" forName="text_6" ptType="all" refPtType="all" refType="h" refFor="ch" refForName="text_6" op="gte" fact="1.000000" val="0"/>
                <dgm:constr type="h" for="ch" forName="text_6" ptType="all" refPtType="all" refType="h" refFor="ch" refForName="accent_6" op="none" fact="0.800000" val="0"/>
                <dgm:constr type="ctrY" for="ch" forName="text_6" ptType="all" refPtType="all" refType="ctrY" refFor="ch" refForName="accent_6" op="none" fact="1.000000" val="0"/>
                <dgm:constr type="rMarg" for="ch" forName="text_6" ptType="all" refPtType="all" refType="w" refFor="ch" refForName="accent_6" op="none" fact="1.800000" val="0"/>
                <dgm:constr type="h" for="ch" forName="accent_7" ptType="all" refPtType="all" refType="h" refFor="self" op="none" fact="0.113600" val="0"/>
                <dgm:constr type="w" for="ch" forName="accent_7" ptType="all" refPtType="all" refType="h" refFor="ch" refForName="accent_7" op="equ" fact="1.000000" val="0"/>
                <dgm:constr type="ctrY" for="ch" forName="accent_7" ptType="all" refPtType="all" refType="h" refFor="self" op="none" fact="0.909100" val="0"/>
                <dgm:constr type="ctrX" for="ch" forName="accent_7" ptType="all" refPtType="all" refType="w" refFor="self" op="none" fact="1.000000" val="0"/>
                <dgm:constr type="ctrXOff" for="ch" forName="accent_7" ptType="all" refPtType="all" refType="h" refFor="self" op="none" fact="-0.083500" val="0"/>
                <dgm:constr type="r" for="ch" forName="text_7" ptType="all" refPtType="all" refType="ctrX" refFor="ch" refForName="accent_7" op="none" fact="1.000000" val="0"/>
                <dgm:constr type="rOff" for="ch" forName="text_7" ptType="all" refPtType="all" refType="ctrXOff" refFor="ch" refForName="accent_7" op="none" fact="1.000000" val="0"/>
                <dgm:constr type="l" for="ch" forName="text_7" ptType="all" refPtType="all" refType="none" refFor="self" op="none" fact="1.000000" val="0"/>
                <dgm:constr type="w" for="ch" forName="text_7" ptType="all" refPtType="all" refType="h" refFor="ch" refForName="text_7" op="gte" fact="1.000000" val="0"/>
                <dgm:constr type="h" for="ch" forName="text_7" ptType="all" refPtType="all" refType="h" refFor="ch" refForName="accent_7" op="none" fact="0.800000" val="0"/>
                <dgm:constr type="ctrY" for="ch" forName="text_7" ptType="all" refPtType="all" refType="ctrY" refFor="ch" refForName="accent_7" op="none" fact="1.000000" val="0"/>
                <dgm:constr type="rMarg" for="ch" forName="text_7" ptType="all" refPtType="all" refType="w" refFor="ch" refForName="accent_7" op="none" fact="1.800000" val="0"/>
                <dgm:constr type="primFontSz" for="ch" ptType="node" refPtType="all" refType="none" refFor="self" op="equ" fact="1.000000" val="65"/>
              </dgm:constrLst>
            </dgm:else>
          </dgm:choose>
        </dgm:else>
      </dgm:choose>
      <dgm:layoutNode name="cycle">
        <dgm:shape rot="0.000000" type="none" r:blip="" blipPhldr="0" lkTxEntry="0" zOrderOff="0" hideGeom="0">
          <dgm:adjLst/>
        </dgm:shape>
        <dgm:presOf/>
        <dgm:constrLst>
          <dgm:constr type="w" for="ch" ptType="all" refPtType="all" refType="none" refFor="self" op="none" fact="1.000000" val="1"/>
          <dgm:constr type="h" for="ch" ptType="all" refPtType="all" refType="none" refFor="self" op="none" fact="1.000000" val="1"/>
          <dgm:constr type="diam" for="ch" forName="conn" ptType="all" refPtType="all" refType="diam" refFor="self" op="none" fact="1.000000" val="0"/>
        </dgm:constrLst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layoutNode name="srcNode">
          <dgm:alg type="sp"/>
          <dgm:shape rot="0.000000" type="rect" r:blip="" blipPhldr="0" lkTxEntry="0" zOrderOff="0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rot="0.000000" type="conn" r:blip="" blipPhldr="0" lkTxEntry="0" zOrderOff="0" hideGeom="0">
            <dgm:adjLst/>
          </dgm:shape>
          <dgm:presOf axis="desOrSelf" ptType="sibTrans" st="0" hideLastTrans="0" cnt="1"/>
          <dgm:constrLst>
            <dgm:constr type="begPad" for="self" ptType="all" refPtType="all" refType="none" refFor="self" op="none" fact="1.000000" val="0"/>
            <dgm:constr type="endPad" for="self" ptType="all" refPtType="all" refType="none" refFor="self" op="none" fact="1.000000" val="0"/>
          </dgm:constrLst>
        </dgm:layoutNode>
        <dgm:layoutNode name="extraNode">
          <dgm:alg type="sp"/>
          <dgm:shape rot="0.000000" type="rect" r:blip="" blipPhldr="0" lkTxEntry="0" zOrderOff="0" hideGeom="1">
            <dgm:adjLst/>
          </dgm:shape>
          <dgm:presOf/>
        </dgm:layoutNode>
        <dgm:layoutNode name="dstNode">
          <dgm:alg type="sp"/>
          <dgm:shape rot="0.000000" type="rect" r:blip="" blipPhldr="0" lkTxEntry="0" zOrderOff="0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rot="0.000000" type="ellipse" r:blip="" blipPhldr="0" lkTxEntry="0" zOrderOff="0" hideGeom="0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1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2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3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4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5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6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7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2.xml><?xml version="1.0" encoding="utf-8"?>
<dgm:layoutDef xmlns:dgm="http://schemas.openxmlformats.org/drawingml/2006/diagram" xmlns:a="http://schemas.openxmlformats.org/drawingml/2006/main" xmlns:r="http://schemas.openxmlformats.org/officeDocument/2006/relationships" uniqueId="urn:microsoft.com/office/officeart/2008/layout/VerticalCurvedList">
  <dgm:title val=""/>
  <dgm:desc val=""/>
  <dgm:catLst>
    <dgm:cat type="list" pri="20000"/>
  </dgm:catLst>
  <dgm:sampData>
    <dgm:dataModel>
      <dgm:ptLst>
        <dgm:pt modelId="0" type="doc"/>
        <dgm:pt modelId="1" type="node">
          <dgm:prSet phldr="1"/>
        </dgm:pt>
        <dgm:pt modelId="2" type="node">
          <dgm:prSet phldr="1"/>
        </dgm:pt>
        <dgm:pt modelId="3" type="node">
          <dgm:prSet phldr="1"/>
        </dgm:pt>
      </dgm:ptLst>
      <dgm:cxnLst>
        <dgm:cxn modelId="4" type="parOf" srcId="0" destId="1" srcOrd="0" destOrd="0"/>
        <dgm:cxn modelId="5" type="parOf" srcId="0" destId="2" srcOrd="1" destOrd="0"/>
        <dgm:cxn modelId="6" type="parOf" srcId="0" destId="3" srcOrd="2" destOrd="0"/>
      </dgm:cxnLst>
      <dgm:bg/>
      <dgm:whole/>
    </dgm:dataModel>
  </dgm:sampData>
  <dgm:styleData>
    <dgm:dataModel>
      <dgm:ptLst>
        <dgm:pt modelId="0" type="doc"/>
        <dgm:pt modelId="1" type="node">
          <dgm:prSet phldr="1"/>
        </dgm:pt>
        <dgm:pt modelId="2" type="node">
          <dgm:prSet phldr="1"/>
        </dgm:pt>
      </dgm:ptLst>
      <dgm:cxnLst>
        <dgm:cxn modelId="3" type="parOf" srcId="0" destId="1" srcOrd="0" destOrd="0"/>
        <dgm:cxn modelId="4" type="parOf" srcId="0" destId="2" srcOrd="1" destOrd="0"/>
      </dgm:cxnLst>
      <dgm:bg/>
      <dgm:whole/>
    </dgm:dataModel>
  </dgm:styleData>
  <dgm:clrData>
    <dgm:dataModel>
      <dgm:ptLst>
        <dgm:pt modelId="0" type="doc"/>
        <dgm:pt modelId="1" type="node">
          <dgm:prSet phldr="1"/>
        </dgm:pt>
        <dgm:pt modelId="2" type="node">
          <dgm:prSet phldr="1"/>
        </dgm:pt>
        <dgm:pt modelId="3" type="node">
          <dgm:prSet phldr="1"/>
        </dgm:pt>
        <dgm:pt modelId="4" type="node">
          <dgm:prSet phldr="1"/>
        </dgm:pt>
      </dgm:ptLst>
      <dgm:cxnLst>
        <dgm:cxn modelId="5" type="parOf" srcId="0" destId="1" srcOrd="0" destOrd="0"/>
        <dgm:cxn modelId="6" type="parOf" srcId="0" destId="2" srcOrd="1" destOrd="0"/>
        <dgm:cxn modelId="7" type="parOf" srcId="0" destId="3" srcOrd="2" destOrd="0"/>
        <dgm:cxn modelId="8" type="parOf" srcId="0" destId="4" srcOrd="3" destOrd="0"/>
      </dgm:cxnLst>
      <dgm:bg/>
      <dgm:whole/>
    </dgm:dataModel>
  </dgm:clrData>
  <dgm:layoutNode name="Name0">
    <dgm:alg type="composite"/>
    <dgm:shape rot="0.000000" type="none" r:blip="" blipPhldr="0" lkTxEntry="0" zOrderOff="0" hideGeom="0">
      <dgm:adjLst/>
    </dgm:shape>
    <dgm:constrLst>
      <dgm:constr type="w" for="ch" ptType="all" refPtType="all" refType="h" refFor="ch" op="gte" fact="0.800000" val="0"/>
    </dgm:constrLst>
    <dgm:varLst>
      <dgm:chMax val="7"/>
      <dgm:chPref val="7"/>
      <dgm:dir val="norm"/>
    </dgm:varLst>
    <dgm:layoutNode name="Name1">
      <dgm:alg type="composite"/>
      <dgm:shape rot="0.000000" type="none" r:blip="" blipPhldr="0" lkTxEntry="0" zOrderOff="0" hideGeom="0">
        <dgm:adjLst/>
      </dgm:shape>
      <dgm:choose name="Name2">
        <dgm:if name="Name3" func="var" arg="dir" op="equ" val="norm">
          <dgm:choose name="Name4">
            <dgm:if name="Name5" axis="ch" ptType="node" func="cnt" arg="none" op="equ" val="1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6250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500000" val="0"/>
                <dgm:constr type="ctrX" for="ch" forName="accent_1" ptType="all" refPtType="all" refType="h" refFor="self" op="none" fact="0.2253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primFontSz" for="ch" ptType="node" refPtType="all" refType="none" refFor="self" op="equ" fact="1.000000" val="65"/>
              </dgm:constrLst>
            </dgm:if>
            <dgm:if name="Name6" axis="ch" ptType="node" func="cnt" arg="none" op="equ" val="2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3571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285700" val="0"/>
                <dgm:constr type="ctrX" for="ch" forName="accent_1" ptType="all" refPtType="all" refType="h" refFor="self" op="none" fact="0.1891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3571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714300" val="0"/>
                <dgm:constr type="ctrX" for="ch" forName="accent_2" ptType="all" refPtType="all" refType="h" refFor="self" op="none" fact="0.1891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primFontSz" for="ch" ptType="node" refPtType="all" refType="none" refFor="self" op="equ" fact="1.000000" val="65"/>
              </dgm:constrLst>
            </dgm:if>
            <dgm:if name="Name7" axis="ch" ptType="node" func="cnt" arg="none" op="equ" val="3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2500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200000" val="0"/>
                <dgm:constr type="ctrX" for="ch" forName="accent_1" ptType="all" refPtType="all" refType="h" refFor="self" op="none" fact="0.1526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2500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500000" val="0"/>
                <dgm:constr type="ctrX" for="ch" forName="accent_2" ptType="all" refPtType="all" refType="h" refFor="self" op="none" fact="0.2253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2500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800000" val="0"/>
                <dgm:constr type="ctrX" for="ch" forName="accent_3" ptType="all" refPtType="all" refType="h" refFor="self" op="none" fact="0.152600" val="0"/>
                <dgm:constr type="l" for="ch" forName="text_3" ptType="all" refPtType="all" refType="ctrX" refFor="ch" refForName="accent_3" op="none" fact="1.000000" val="0"/>
                <dgm:constr type="r" for="ch" forName="text_3" ptType="all" refPtType="all" refType="w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lMarg" for="ch" forName="text_3" ptType="all" refPtType="all" refType="w" refFor="ch" refForName="accent_3" op="none" fact="1.800000" val="0"/>
                <dgm:constr type="primFontSz" for="ch" ptType="node" refPtType="all" refType="none" refFor="self" op="equ" fact="1.000000" val="65"/>
              </dgm:constrLst>
            </dgm:if>
            <dgm:if name="Name8" axis="ch" ptType="node" func="cnt" arg="none" op="equ" val="4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923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53800" val="0"/>
                <dgm:constr type="ctrX" for="ch" forName="accent_1" ptType="all" refPtType="all" refType="h" refFor="self" op="none" fact="0.1268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923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384600" val="0"/>
                <dgm:constr type="ctrX" for="ch" forName="accent_2" ptType="all" refPtType="all" refType="h" refFor="self" op="none" fact="0.2150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923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615400" val="0"/>
                <dgm:constr type="ctrX" for="ch" forName="accent_3" ptType="all" refPtType="all" refType="h" refFor="self" op="none" fact="0.215000" val="0"/>
                <dgm:constr type="l" for="ch" forName="text_3" ptType="all" refPtType="all" refType="ctrX" refFor="ch" refForName="accent_3" op="none" fact="1.000000" val="0"/>
                <dgm:constr type="r" for="ch" forName="text_3" ptType="all" refPtType="all" refType="w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l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923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846200" val="0"/>
                <dgm:constr type="ctrX" for="ch" forName="accent_4" ptType="all" refPtType="all" refType="h" refFor="self" op="none" fact="0.126800" val="0"/>
                <dgm:constr type="l" for="ch" forName="text_4" ptType="all" refPtType="all" refType="ctrX" refFor="ch" refForName="accent_4" op="none" fact="1.000000" val="0"/>
                <dgm:constr type="r" for="ch" forName="text_4" ptType="all" refPtType="all" refType="w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lMarg" for="ch" forName="text_4" ptType="all" refPtType="all" refType="w" refFor="ch" refForName="accent_4" op="none" fact="1.800000" val="0"/>
                <dgm:constr type="primFontSz" for="ch" ptType="node" refPtType="all" refType="none" refFor="self" op="equ" fact="1.000000" val="65"/>
              </dgm:constrLst>
            </dgm:if>
            <dgm:if name="Name9" axis="ch" ptType="node" func="cnt" arg="none" op="equ" val="5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563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25000" val="0"/>
                <dgm:constr type="ctrX" for="ch" forName="accent_1" ptType="all" refPtType="all" refType="h" refFor="self" op="none" fact="0.1082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563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312500" val="0"/>
                <dgm:constr type="ctrX" for="ch" forName="accent_2" ptType="all" refPtType="all" refType="h" refFor="self" op="none" fact="0.1978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563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500000" val="0"/>
                <dgm:constr type="ctrX" for="ch" forName="accent_3" ptType="all" refPtType="all" refType="h" refFor="self" op="none" fact="0.225300" val="0"/>
                <dgm:constr type="l" for="ch" forName="text_3" ptType="all" refPtType="all" refType="ctrX" refFor="ch" refForName="accent_3" op="none" fact="1.000000" val="0"/>
                <dgm:constr type="r" for="ch" forName="text_3" ptType="all" refPtType="all" refType="w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l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563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687500" val="0"/>
                <dgm:constr type="ctrX" for="ch" forName="accent_4" ptType="all" refPtType="all" refType="h" refFor="self" op="none" fact="0.197800" val="0"/>
                <dgm:constr type="l" for="ch" forName="text_4" ptType="all" refPtType="all" refType="ctrX" refFor="ch" refForName="accent_4" op="none" fact="1.000000" val="0"/>
                <dgm:constr type="r" for="ch" forName="text_4" ptType="all" refPtType="all" refType="w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l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563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875000" val="0"/>
                <dgm:constr type="ctrX" for="ch" forName="accent_5" ptType="all" refPtType="all" refType="h" refFor="self" op="none" fact="0.108200" val="0"/>
                <dgm:constr type="l" for="ch" forName="text_5" ptType="all" refPtType="all" refType="ctrX" refFor="ch" refForName="accent_5" op="none" fact="1.000000" val="0"/>
                <dgm:constr type="r" for="ch" forName="text_5" ptType="all" refPtType="all" refType="w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lMarg" for="ch" forName="text_5" ptType="all" refPtType="all" refType="w" refFor="ch" refForName="accent_5" op="none" fact="1.800000" val="0"/>
                <dgm:constr type="primFontSz" for="ch" ptType="node" refPtType="all" refType="none" refFor="self" op="equ" fact="1.000000" val="65"/>
              </dgm:constrLst>
            </dgm:if>
            <dgm:if name="Name10" axis="ch" ptType="node" func="cnt" arg="none" op="equ" val="6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316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05300" val="0"/>
                <dgm:constr type="ctrX" for="ch" forName="accent_1" ptType="all" refPtType="all" refType="h" refFor="self" op="none" fact="0.0943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316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263200" val="0"/>
                <dgm:constr type="ctrX" for="ch" forName="accent_2" ptType="all" refPtType="all" refType="h" refFor="self" op="none" fact="0.1809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316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421100" val="0"/>
                <dgm:constr type="ctrX" for="ch" forName="accent_3" ptType="all" refPtType="all" refType="h" refFor="self" op="none" fact="0.220500" val="0"/>
                <dgm:constr type="l" for="ch" forName="text_3" ptType="all" refPtType="all" refType="ctrX" refFor="ch" refForName="accent_3" op="none" fact="1.000000" val="0"/>
                <dgm:constr type="r" for="ch" forName="text_3" ptType="all" refPtType="all" refType="w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l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316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578900" val="0"/>
                <dgm:constr type="ctrX" for="ch" forName="accent_4" ptType="all" refPtType="all" refType="h" refFor="self" op="none" fact="0.220500" val="0"/>
                <dgm:constr type="l" for="ch" forName="text_4" ptType="all" refPtType="all" refType="ctrX" refFor="ch" refForName="accent_4" op="none" fact="1.000000" val="0"/>
                <dgm:constr type="r" for="ch" forName="text_4" ptType="all" refPtType="all" refType="w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l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316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736800" val="0"/>
                <dgm:constr type="ctrX" for="ch" forName="accent_5" ptType="all" refPtType="all" refType="h" refFor="self" op="none" fact="0.180900" val="0"/>
                <dgm:constr type="l" for="ch" forName="text_5" ptType="all" refPtType="all" refType="ctrX" refFor="ch" refForName="accent_5" op="none" fact="1.000000" val="0"/>
                <dgm:constr type="r" for="ch" forName="text_5" ptType="all" refPtType="all" refType="w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lMarg" for="ch" forName="text_5" ptType="all" refPtType="all" refType="w" refFor="ch" refForName="accent_5" op="none" fact="1.800000" val="0"/>
                <dgm:constr type="h" for="ch" forName="accent_6" ptType="all" refPtType="all" refType="h" refFor="self" op="none" fact="0.131600" val="0"/>
                <dgm:constr type="w" for="ch" forName="accent_6" ptType="all" refPtType="all" refType="h" refFor="ch" refForName="accent_6" op="equ" fact="1.000000" val="0"/>
                <dgm:constr type="ctrY" for="ch" forName="accent_6" ptType="all" refPtType="all" refType="h" refFor="self" op="none" fact="0.894700" val="0"/>
                <dgm:constr type="ctrX" for="ch" forName="accent_6" ptType="all" refPtType="all" refType="h" refFor="self" op="none" fact="0.094300" val="0"/>
                <dgm:constr type="l" for="ch" forName="text_6" ptType="all" refPtType="all" refType="ctrX" refFor="ch" refForName="accent_6" op="none" fact="1.000000" val="0"/>
                <dgm:constr type="r" for="ch" forName="text_6" ptType="all" refPtType="all" refType="w" refFor="self" op="none" fact="1.000000" val="0"/>
                <dgm:constr type="w" for="ch" forName="text_6" ptType="all" refPtType="all" refType="h" refFor="ch" refForName="text_6" op="gte" fact="1.000000" val="0"/>
                <dgm:constr type="h" for="ch" forName="text_6" ptType="all" refPtType="all" refType="h" refFor="ch" refForName="accent_6" op="none" fact="0.800000" val="0"/>
                <dgm:constr type="ctrY" for="ch" forName="text_6" ptType="all" refPtType="all" refType="ctrY" refFor="ch" refForName="accent_6" op="none" fact="1.000000" val="0"/>
                <dgm:constr type="lMarg" for="ch" forName="text_6" ptType="all" refPtType="all" refType="w" refFor="ch" refForName="accent_6" op="none" fact="1.800000" val="0"/>
                <dgm:constr type="primFontSz" for="ch" ptType="node" refPtType="all" refType="none" refFor="self" op="equ" fact="1.000000" val="65"/>
              </dgm:constrLst>
            </dgm:if>
            <dgm:else name="Name11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l" for="ch" forName="cycle" ptType="all" refPtType="all" refType="none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136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090900" val="0"/>
                <dgm:constr type="ctrX" for="ch" forName="accent_1" ptType="all" refPtType="all" refType="h" refFor="self" op="none" fact="0.083500" val="0"/>
                <dgm:constr type="l" for="ch" forName="text_1" ptType="all" refPtType="all" refType="ctrX" refFor="ch" refForName="accent_1" op="none" fact="1.000000" val="0"/>
                <dgm:constr type="r" for="ch" forName="text_1" ptType="all" refPtType="all" refType="w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l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136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227300" val="0"/>
                <dgm:constr type="ctrX" for="ch" forName="accent_2" ptType="all" refPtType="all" refType="h" refFor="self" op="none" fact="0.165800" val="0"/>
                <dgm:constr type="l" for="ch" forName="text_2" ptType="all" refPtType="all" refType="ctrX" refFor="ch" refForName="accent_2" op="none" fact="1.000000" val="0"/>
                <dgm:constr type="r" for="ch" forName="text_2" ptType="all" refPtType="all" refType="w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l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136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363600" val="0"/>
                <dgm:constr type="ctrX" for="ch" forName="accent_3" ptType="all" refPtType="all" refType="h" refFor="self" op="none" fact="0.210900" val="0"/>
                <dgm:constr type="l" for="ch" forName="text_3" ptType="all" refPtType="all" refType="ctrX" refFor="ch" refForName="accent_3" op="none" fact="1.000000" val="0"/>
                <dgm:constr type="r" for="ch" forName="text_3" ptType="all" refPtType="all" refType="w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l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136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500000" val="0"/>
                <dgm:constr type="ctrX" for="ch" forName="accent_4" ptType="all" refPtType="all" refType="h" refFor="self" op="none" fact="0.225300" val="0"/>
                <dgm:constr type="l" for="ch" forName="text_4" ptType="all" refPtType="all" refType="ctrX" refFor="ch" refForName="accent_4" op="none" fact="1.000000" val="0"/>
                <dgm:constr type="r" for="ch" forName="text_4" ptType="all" refPtType="all" refType="w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l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136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636400" val="0"/>
                <dgm:constr type="ctrX" for="ch" forName="accent_5" ptType="all" refPtType="all" refType="h" refFor="self" op="none" fact="0.210900" val="0"/>
                <dgm:constr type="l" for="ch" forName="text_5" ptType="all" refPtType="all" refType="ctrX" refFor="ch" refForName="accent_5" op="none" fact="1.000000" val="0"/>
                <dgm:constr type="r" for="ch" forName="text_5" ptType="all" refPtType="all" refType="w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lMarg" for="ch" forName="text_5" ptType="all" refPtType="all" refType="w" refFor="ch" refForName="accent_5" op="none" fact="1.800000" val="0"/>
                <dgm:constr type="h" for="ch" forName="accent_6" ptType="all" refPtType="all" refType="h" refFor="self" op="none" fact="0.113600" val="0"/>
                <dgm:constr type="w" for="ch" forName="accent_6" ptType="all" refPtType="all" refType="h" refFor="ch" refForName="accent_6" op="equ" fact="1.000000" val="0"/>
                <dgm:constr type="ctrY" for="ch" forName="accent_6" ptType="all" refPtType="all" refType="h" refFor="self" op="none" fact="0.772700" val="0"/>
                <dgm:constr type="ctrX" for="ch" forName="accent_6" ptType="all" refPtType="all" refType="h" refFor="self" op="none" fact="0.165800" val="0"/>
                <dgm:constr type="l" for="ch" forName="text_6" ptType="all" refPtType="all" refType="ctrX" refFor="ch" refForName="accent_6" op="none" fact="1.000000" val="0"/>
                <dgm:constr type="r" for="ch" forName="text_6" ptType="all" refPtType="all" refType="w" refFor="self" op="none" fact="1.000000" val="0"/>
                <dgm:constr type="w" for="ch" forName="text_6" ptType="all" refPtType="all" refType="h" refFor="ch" refForName="text_6" op="gte" fact="1.000000" val="0"/>
                <dgm:constr type="h" for="ch" forName="text_6" ptType="all" refPtType="all" refType="h" refFor="ch" refForName="accent_6" op="none" fact="0.800000" val="0"/>
                <dgm:constr type="ctrY" for="ch" forName="text_6" ptType="all" refPtType="all" refType="ctrY" refFor="ch" refForName="accent_6" op="none" fact="1.000000" val="0"/>
                <dgm:constr type="lMarg" for="ch" forName="text_6" ptType="all" refPtType="all" refType="w" refFor="ch" refForName="accent_6" op="none" fact="1.800000" val="0"/>
                <dgm:constr type="h" for="ch" forName="accent_7" ptType="all" refPtType="all" refType="h" refFor="self" op="none" fact="0.113600" val="0"/>
                <dgm:constr type="w" for="ch" forName="accent_7" ptType="all" refPtType="all" refType="h" refFor="ch" refForName="accent_7" op="equ" fact="1.000000" val="0"/>
                <dgm:constr type="ctrY" for="ch" forName="accent_7" ptType="all" refPtType="all" refType="h" refFor="self" op="none" fact="0.909100" val="0"/>
                <dgm:constr type="ctrX" for="ch" forName="accent_7" ptType="all" refPtType="all" refType="h" refFor="self" op="none" fact="0.083500" val="0"/>
                <dgm:constr type="l" for="ch" forName="text_7" ptType="all" refPtType="all" refType="ctrX" refFor="ch" refForName="accent_7" op="none" fact="1.000000" val="0"/>
                <dgm:constr type="r" for="ch" forName="text_7" ptType="all" refPtType="all" refType="w" refFor="self" op="none" fact="1.000000" val="0"/>
                <dgm:constr type="w" for="ch" forName="text_7" ptType="all" refPtType="all" refType="h" refFor="ch" refForName="text_7" op="gte" fact="1.000000" val="0"/>
                <dgm:constr type="h" for="ch" forName="text_7" ptType="all" refPtType="all" refType="h" refFor="ch" refForName="accent_7" op="none" fact="0.800000" val="0"/>
                <dgm:constr type="ctrY" for="ch" forName="text_7" ptType="all" refPtType="all" refType="ctrY" refFor="ch" refForName="accent_7" op="none" fact="1.000000" val="0"/>
                <dgm:constr type="lMarg" for="ch" forName="text_7" ptType="all" refPtType="all" refType="w" refFor="ch" refForName="accent_7" op="none" fact="1.800000" val="0"/>
                <dgm:constr type="primFontSz" for="ch" ptType="node" refPtType="all" refType="none" refFor="self" op="equ" fact="1.000000" val="65"/>
              </dgm:constrLst>
            </dgm:else>
          </dgm:choose>
        </dgm:if>
        <dgm:else name="Name12">
          <dgm:choose name="Name13">
            <dgm:if name="Name14" axis="ch" ptType="node" func="cnt" arg="none" op="equ" val="1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6250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5000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2253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primFontSz" for="ch" ptType="node" refPtType="all" refType="none" refFor="self" op="equ" fact="1.000000" val="65"/>
              </dgm:constrLst>
            </dgm:if>
            <dgm:if name="Name15" axis="ch" ptType="node" func="cnt" arg="none" op="equ" val="2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3571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2857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1891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3571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7143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1891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primFontSz" for="ch" ptType="node" refPtType="all" refType="none" refFor="self" op="equ" fact="1.000000" val="65"/>
              </dgm:constrLst>
            </dgm:if>
            <dgm:if name="Name16" axis="ch" ptType="node" func="cnt" arg="none" op="equ" val="3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2500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2000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1526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2500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5000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2253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2500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800000" val="0"/>
                <dgm:constr type="ctrX" for="ch" forName="accent_3" ptType="all" refPtType="all" refType="w" refFor="self" op="none" fact="1.000000" val="0"/>
                <dgm:constr type="ctrXOff" for="ch" forName="accent_3" ptType="all" refPtType="all" refType="h" refFor="self" op="none" fact="-0.152600" val="0"/>
                <dgm:constr type="r" for="ch" forName="text_3" ptType="all" refPtType="all" refType="ctrX" refFor="ch" refForName="accent_3" op="none" fact="1.000000" val="0"/>
                <dgm:constr type="rOff" for="ch" forName="text_3" ptType="all" refPtType="all" refType="ctrXOff" refFor="ch" refForName="accent_3" op="none" fact="1.000000" val="0"/>
                <dgm:constr type="l" for="ch" forName="text_3" ptType="all" refPtType="all" refType="none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rMarg" for="ch" forName="text_3" ptType="all" refPtType="all" refType="w" refFor="ch" refForName="accent_3" op="none" fact="1.800000" val="0"/>
                <dgm:constr type="primFontSz" for="ch" ptType="node" refPtType="all" refType="none" refFor="self" op="equ" fact="1.000000" val="65"/>
              </dgm:constrLst>
            </dgm:if>
            <dgm:if name="Name17" axis="ch" ptType="node" func="cnt" arg="none" op="equ" val="4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923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538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1268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923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3846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2150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923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615400" val="0"/>
                <dgm:constr type="ctrX" for="ch" forName="accent_3" ptType="all" refPtType="all" refType="w" refFor="self" op="none" fact="1.000000" val="0"/>
                <dgm:constr type="ctrXOff" for="ch" forName="accent_3" ptType="all" refPtType="all" refType="h" refFor="self" op="none" fact="-0.215000" val="0"/>
                <dgm:constr type="r" for="ch" forName="text_3" ptType="all" refPtType="all" refType="ctrX" refFor="ch" refForName="accent_3" op="none" fact="1.000000" val="0"/>
                <dgm:constr type="rOff" for="ch" forName="text_3" ptType="all" refPtType="all" refType="ctrXOff" refFor="ch" refForName="accent_3" op="none" fact="1.000000" val="0"/>
                <dgm:constr type="l" for="ch" forName="text_3" ptType="all" refPtType="all" refType="none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r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923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846200" val="0"/>
                <dgm:constr type="ctrX" for="ch" forName="accent_4" ptType="all" refPtType="all" refType="w" refFor="self" op="none" fact="1.000000" val="0"/>
                <dgm:constr type="ctrXOff" for="ch" forName="accent_4" ptType="all" refPtType="all" refType="h" refFor="self" op="none" fact="-0.126800" val="0"/>
                <dgm:constr type="r" for="ch" forName="text_4" ptType="all" refPtType="all" refType="ctrX" refFor="ch" refForName="accent_4" op="none" fact="1.000000" val="0"/>
                <dgm:constr type="rOff" for="ch" forName="text_4" ptType="all" refPtType="all" refType="ctrXOff" refFor="ch" refForName="accent_4" op="none" fact="1.000000" val="0"/>
                <dgm:constr type="l" for="ch" forName="text_4" ptType="all" refPtType="all" refType="none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rMarg" for="ch" forName="text_4" ptType="all" refPtType="all" refType="w" refFor="ch" refForName="accent_4" op="none" fact="1.800000" val="0"/>
                <dgm:constr type="primFontSz" for="ch" ptType="node" refPtType="all" refType="none" refFor="self" op="equ" fact="1.000000" val="65"/>
              </dgm:constrLst>
            </dgm:if>
            <dgm:if name="Name18" axis="ch" ptType="node" func="cnt" arg="none" op="equ" val="5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563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250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1082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563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3125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1978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563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500000" val="0"/>
                <dgm:constr type="ctrX" for="ch" forName="accent_3" ptType="all" refPtType="all" refType="w" refFor="self" op="none" fact="1.000000" val="0"/>
                <dgm:constr type="ctrXOff" for="ch" forName="accent_3" ptType="all" refPtType="all" refType="h" refFor="self" op="none" fact="-0.225300" val="0"/>
                <dgm:constr type="r" for="ch" forName="text_3" ptType="all" refPtType="all" refType="ctrX" refFor="ch" refForName="accent_3" op="none" fact="1.000000" val="0"/>
                <dgm:constr type="rOff" for="ch" forName="text_3" ptType="all" refPtType="all" refType="ctrXOff" refFor="ch" refForName="accent_3" op="none" fact="1.000000" val="0"/>
                <dgm:constr type="l" for="ch" forName="text_3" ptType="all" refPtType="all" refType="none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r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563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687500" val="0"/>
                <dgm:constr type="ctrX" for="ch" forName="accent_4" ptType="all" refPtType="all" refType="w" refFor="self" op="none" fact="1.000000" val="0"/>
                <dgm:constr type="ctrXOff" for="ch" forName="accent_4" ptType="all" refPtType="all" refType="h" refFor="self" op="none" fact="-0.197800" val="0"/>
                <dgm:constr type="r" for="ch" forName="text_4" ptType="all" refPtType="all" refType="ctrX" refFor="ch" refForName="accent_4" op="none" fact="1.000000" val="0"/>
                <dgm:constr type="rOff" for="ch" forName="text_4" ptType="all" refPtType="all" refType="ctrXOff" refFor="ch" refForName="accent_4" op="none" fact="1.000000" val="0"/>
                <dgm:constr type="l" for="ch" forName="text_4" ptType="all" refPtType="all" refType="none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r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563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875000" val="0"/>
                <dgm:constr type="ctrX" for="ch" forName="accent_5" ptType="all" refPtType="all" refType="w" refFor="self" op="none" fact="1.000000" val="0"/>
                <dgm:constr type="ctrXOff" for="ch" forName="accent_5" ptType="all" refPtType="all" refType="h" refFor="self" op="none" fact="-0.108200" val="0"/>
                <dgm:constr type="r" for="ch" forName="text_5" ptType="all" refPtType="all" refType="ctrX" refFor="ch" refForName="accent_5" op="none" fact="1.000000" val="0"/>
                <dgm:constr type="rOff" for="ch" forName="text_5" ptType="all" refPtType="all" refType="ctrXOff" refFor="ch" refForName="accent_5" op="none" fact="1.000000" val="0"/>
                <dgm:constr type="l" for="ch" forName="text_5" ptType="all" refPtType="all" refType="none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rMarg" for="ch" forName="text_5" ptType="all" refPtType="all" refType="w" refFor="ch" refForName="accent_5" op="none" fact="1.800000" val="0"/>
                <dgm:constr type="primFontSz" for="ch" ptType="node" refPtType="all" refType="none" refFor="self" op="equ" fact="1.000000" val="65"/>
              </dgm:constrLst>
            </dgm:if>
            <dgm:if name="Name19" axis="ch" ptType="node" func="cnt" arg="none" op="equ" val="6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316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1053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0943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316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2632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1809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316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421100" val="0"/>
                <dgm:constr type="ctrX" for="ch" forName="accent_3" ptType="all" refPtType="all" refType="w" refFor="self" op="none" fact="1.000000" val="0"/>
                <dgm:constr type="ctrXOff" for="ch" forName="accent_3" ptType="all" refPtType="all" refType="h" refFor="self" op="none" fact="-0.220500" val="0"/>
                <dgm:constr type="r" for="ch" forName="text_3" ptType="all" refPtType="all" refType="ctrX" refFor="ch" refForName="accent_3" op="none" fact="1.000000" val="0"/>
                <dgm:constr type="rOff" for="ch" forName="text_3" ptType="all" refPtType="all" refType="ctrXOff" refFor="ch" refForName="accent_3" op="none" fact="1.000000" val="0"/>
                <dgm:constr type="l" for="ch" forName="text_3" ptType="all" refPtType="all" refType="none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r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316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578900" val="0"/>
                <dgm:constr type="ctrX" for="ch" forName="accent_4" ptType="all" refPtType="all" refType="w" refFor="self" op="none" fact="1.000000" val="0"/>
                <dgm:constr type="ctrXOff" for="ch" forName="accent_4" ptType="all" refPtType="all" refType="h" refFor="self" op="none" fact="-0.220500" val="0"/>
                <dgm:constr type="r" for="ch" forName="text_4" ptType="all" refPtType="all" refType="ctrX" refFor="ch" refForName="accent_4" op="none" fact="1.000000" val="0"/>
                <dgm:constr type="rOff" for="ch" forName="text_4" ptType="all" refPtType="all" refType="ctrXOff" refFor="ch" refForName="accent_4" op="none" fact="1.000000" val="0"/>
                <dgm:constr type="l" for="ch" forName="text_4" ptType="all" refPtType="all" refType="none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r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316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736800" val="0"/>
                <dgm:constr type="ctrX" for="ch" forName="accent_5" ptType="all" refPtType="all" refType="w" refFor="self" op="none" fact="1.000000" val="0"/>
                <dgm:constr type="ctrXOff" for="ch" forName="accent_5" ptType="all" refPtType="all" refType="h" refFor="self" op="none" fact="-0.180900" val="0"/>
                <dgm:constr type="r" for="ch" forName="text_5" ptType="all" refPtType="all" refType="ctrX" refFor="ch" refForName="accent_5" op="none" fact="1.000000" val="0"/>
                <dgm:constr type="rOff" for="ch" forName="text_5" ptType="all" refPtType="all" refType="ctrXOff" refFor="ch" refForName="accent_5" op="none" fact="1.000000" val="0"/>
                <dgm:constr type="l" for="ch" forName="text_5" ptType="all" refPtType="all" refType="none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rMarg" for="ch" forName="text_5" ptType="all" refPtType="all" refType="w" refFor="ch" refForName="accent_5" op="none" fact="1.800000" val="0"/>
                <dgm:constr type="h" for="ch" forName="accent_6" ptType="all" refPtType="all" refType="h" refFor="self" op="none" fact="0.131600" val="0"/>
                <dgm:constr type="w" for="ch" forName="accent_6" ptType="all" refPtType="all" refType="h" refFor="ch" refForName="accent_6" op="equ" fact="1.000000" val="0"/>
                <dgm:constr type="ctrY" for="ch" forName="accent_6" ptType="all" refPtType="all" refType="h" refFor="self" op="none" fact="0.894700" val="0"/>
                <dgm:constr type="ctrX" for="ch" forName="accent_6" ptType="all" refPtType="all" refType="w" refFor="self" op="none" fact="1.000000" val="0"/>
                <dgm:constr type="ctrXOff" for="ch" forName="accent_6" ptType="all" refPtType="all" refType="h" refFor="self" op="none" fact="-0.094300" val="0"/>
                <dgm:constr type="r" for="ch" forName="text_6" ptType="all" refPtType="all" refType="ctrX" refFor="ch" refForName="accent_6" op="none" fact="1.000000" val="0"/>
                <dgm:constr type="rOff" for="ch" forName="text_6" ptType="all" refPtType="all" refType="ctrXOff" refFor="ch" refForName="accent_6" op="none" fact="1.000000" val="0"/>
                <dgm:constr type="l" for="ch" forName="text_6" ptType="all" refPtType="all" refType="none" refFor="self" op="none" fact="1.000000" val="0"/>
                <dgm:constr type="w" for="ch" forName="text_6" ptType="all" refPtType="all" refType="h" refFor="ch" refForName="text_6" op="gte" fact="1.000000" val="0"/>
                <dgm:constr type="h" for="ch" forName="text_6" ptType="all" refPtType="all" refType="h" refFor="ch" refForName="accent_6" op="none" fact="0.800000" val="0"/>
                <dgm:constr type="ctrY" for="ch" forName="text_6" ptType="all" refPtType="all" refType="ctrY" refFor="ch" refForName="accent_6" op="none" fact="1.000000" val="0"/>
                <dgm:constr type="rMarg" for="ch" forName="text_6" ptType="all" refPtType="all" refType="w" refFor="ch" refForName="accent_6" op="none" fact="1.800000" val="0"/>
                <dgm:constr type="primFontSz" for="ch" ptType="node" refPtType="all" refType="none" refFor="self" op="equ" fact="1.000000" val="65"/>
              </dgm:constrLst>
            </dgm:if>
            <dgm:else name="Name20">
              <dgm:constrLst>
                <dgm:constr type="h" for="ch" forName="cycle" ptType="all" refPtType="all" refType="h" refFor="self" op="none" fact="1.000000" val="0"/>
                <dgm:constr type="w" for="ch" forName="cycle" ptType="all" refPtType="all" refType="h" refFor="ch" refForName="cycle" op="none" fact="0.260000" val="0"/>
                <dgm:constr type="r" for="ch" forName="cycle" ptType="all" refPtType="all" refType="w" refFor="self" op="none" fact="1.000000" val="0"/>
                <dgm:constr type="ctrY" for="ch" forName="cycle" ptType="all" refPtType="all" refType="h" refFor="self" op="none" fact="0.500000" val="0"/>
                <dgm:constr type="diam" for="ch" forName="cycle" ptType="all" refPtType="all" refType="h" refFor="self" op="none" fact="1.344000" val="0"/>
                <dgm:constr type="h" for="ch" forName="accent_1" ptType="all" refPtType="all" refType="h" refFor="self" op="none" fact="0.113600" val="0"/>
                <dgm:constr type="w" for="ch" forName="accent_1" ptType="all" refPtType="all" refType="h" refFor="ch" refForName="accent_1" op="equ" fact="1.000000" val="0"/>
                <dgm:constr type="ctrY" for="ch" forName="accent_1" ptType="all" refPtType="all" refType="h" refFor="self" op="none" fact="0.090900" val="0"/>
                <dgm:constr type="ctrX" for="ch" forName="accent_1" ptType="all" refPtType="all" refType="w" refFor="self" op="none" fact="1.000000" val="0"/>
                <dgm:constr type="ctrXOff" for="ch" forName="accent_1" ptType="all" refPtType="all" refType="h" refFor="self" op="none" fact="-0.083500" val="0"/>
                <dgm:constr type="r" for="ch" forName="text_1" ptType="all" refPtType="all" refType="ctrX" refFor="ch" refForName="accent_1" op="none" fact="1.000000" val="0"/>
                <dgm:constr type="rOff" for="ch" forName="text_1" ptType="all" refPtType="all" refType="ctrXOff" refFor="ch" refForName="accent_1" op="none" fact="1.000000" val="0"/>
                <dgm:constr type="l" for="ch" forName="text_1" ptType="all" refPtType="all" refType="none" refFor="self" op="none" fact="1.000000" val="0"/>
                <dgm:constr type="w" for="ch" forName="text_1" ptType="all" refPtType="all" refType="h" refFor="ch" refForName="text_1" op="gte" fact="1.000000" val="0"/>
                <dgm:constr type="h" for="ch" forName="text_1" ptType="all" refPtType="all" refType="h" refFor="ch" refForName="accent_1" op="none" fact="0.800000" val="0"/>
                <dgm:constr type="ctrY" for="ch" forName="text_1" ptType="all" refPtType="all" refType="ctrY" refFor="ch" refForName="accent_1" op="none" fact="1.000000" val="0"/>
                <dgm:constr type="rMarg" for="ch" forName="text_1" ptType="all" refPtType="all" refType="w" refFor="ch" refForName="accent_1" op="none" fact="1.800000" val="0"/>
                <dgm:constr type="h" for="ch" forName="accent_2" ptType="all" refPtType="all" refType="h" refFor="self" op="none" fact="0.113600" val="0"/>
                <dgm:constr type="w" for="ch" forName="accent_2" ptType="all" refPtType="all" refType="h" refFor="ch" refForName="accent_2" op="equ" fact="1.000000" val="0"/>
                <dgm:constr type="ctrY" for="ch" forName="accent_2" ptType="all" refPtType="all" refType="h" refFor="self" op="none" fact="0.227300" val="0"/>
                <dgm:constr type="ctrX" for="ch" forName="accent_2" ptType="all" refPtType="all" refType="w" refFor="self" op="none" fact="1.000000" val="0"/>
                <dgm:constr type="ctrXOff" for="ch" forName="accent_2" ptType="all" refPtType="all" refType="h" refFor="self" op="none" fact="-0.165800" val="0"/>
                <dgm:constr type="r" for="ch" forName="text_2" ptType="all" refPtType="all" refType="ctrX" refFor="ch" refForName="accent_2" op="none" fact="1.000000" val="0"/>
                <dgm:constr type="rOff" for="ch" forName="text_2" ptType="all" refPtType="all" refType="ctrXOff" refFor="ch" refForName="accent_2" op="none" fact="1.000000" val="0"/>
                <dgm:constr type="l" for="ch" forName="text_2" ptType="all" refPtType="all" refType="none" refFor="self" op="none" fact="1.000000" val="0"/>
                <dgm:constr type="w" for="ch" forName="text_2" ptType="all" refPtType="all" refType="h" refFor="ch" refForName="text_2" op="gte" fact="1.000000" val="0"/>
                <dgm:constr type="h" for="ch" forName="text_2" ptType="all" refPtType="all" refType="h" refFor="ch" refForName="accent_2" op="none" fact="0.800000" val="0"/>
                <dgm:constr type="ctrY" for="ch" forName="text_2" ptType="all" refPtType="all" refType="ctrY" refFor="ch" refForName="accent_2" op="none" fact="1.000000" val="0"/>
                <dgm:constr type="rMarg" for="ch" forName="text_2" ptType="all" refPtType="all" refType="w" refFor="ch" refForName="accent_2" op="none" fact="1.800000" val="0"/>
                <dgm:constr type="h" for="ch" forName="accent_3" ptType="all" refPtType="all" refType="h" refFor="self" op="none" fact="0.113600" val="0"/>
                <dgm:constr type="w" for="ch" forName="accent_3" ptType="all" refPtType="all" refType="h" refFor="ch" refForName="accent_3" op="equ" fact="1.000000" val="0"/>
                <dgm:constr type="ctrY" for="ch" forName="accent_3" ptType="all" refPtType="all" refType="h" refFor="self" op="none" fact="0.363600" val="0"/>
                <dgm:constr type="ctrX" for="ch" forName="accent_3" ptType="all" refPtType="all" refType="w" refFor="self" op="none" fact="1.000000" val="0"/>
                <dgm:constr type="ctrXOff" for="ch" forName="accent_3" ptType="all" refPtType="all" refType="h" refFor="self" op="none" fact="-0.210900" val="0"/>
                <dgm:constr type="r" for="ch" forName="text_3" ptType="all" refPtType="all" refType="ctrX" refFor="ch" refForName="accent_3" op="none" fact="1.000000" val="0"/>
                <dgm:constr type="rOff" for="ch" forName="text_3" ptType="all" refPtType="all" refType="ctrXOff" refFor="ch" refForName="accent_3" op="none" fact="1.000000" val="0"/>
                <dgm:constr type="l" for="ch" forName="text_3" ptType="all" refPtType="all" refType="none" refFor="self" op="none" fact="1.000000" val="0"/>
                <dgm:constr type="w" for="ch" forName="text_3" ptType="all" refPtType="all" refType="h" refFor="ch" refForName="text_3" op="gte" fact="1.000000" val="0"/>
                <dgm:constr type="h" for="ch" forName="text_3" ptType="all" refPtType="all" refType="h" refFor="ch" refForName="accent_3" op="none" fact="0.800000" val="0"/>
                <dgm:constr type="ctrY" for="ch" forName="text_3" ptType="all" refPtType="all" refType="ctrY" refFor="ch" refForName="accent_3" op="none" fact="1.000000" val="0"/>
                <dgm:constr type="rMarg" for="ch" forName="text_3" ptType="all" refPtType="all" refType="w" refFor="ch" refForName="accent_3" op="none" fact="1.800000" val="0"/>
                <dgm:constr type="h" for="ch" forName="accent_4" ptType="all" refPtType="all" refType="h" refFor="self" op="none" fact="0.113600" val="0"/>
                <dgm:constr type="w" for="ch" forName="accent_4" ptType="all" refPtType="all" refType="h" refFor="ch" refForName="accent_4" op="equ" fact="1.000000" val="0"/>
                <dgm:constr type="ctrY" for="ch" forName="accent_4" ptType="all" refPtType="all" refType="h" refFor="self" op="none" fact="0.500000" val="0"/>
                <dgm:constr type="ctrX" for="ch" forName="accent_4" ptType="all" refPtType="all" refType="w" refFor="self" op="none" fact="1.000000" val="0"/>
                <dgm:constr type="ctrXOff" for="ch" forName="accent_4" ptType="all" refPtType="all" refType="h" refFor="self" op="none" fact="-0.225300" val="0"/>
                <dgm:constr type="r" for="ch" forName="text_4" ptType="all" refPtType="all" refType="ctrX" refFor="ch" refForName="accent_4" op="none" fact="1.000000" val="0"/>
                <dgm:constr type="rOff" for="ch" forName="text_4" ptType="all" refPtType="all" refType="ctrXOff" refFor="ch" refForName="accent_4" op="none" fact="1.000000" val="0"/>
                <dgm:constr type="l" for="ch" forName="text_4" ptType="all" refPtType="all" refType="none" refFor="self" op="none" fact="1.000000" val="0"/>
                <dgm:constr type="w" for="ch" forName="text_4" ptType="all" refPtType="all" refType="h" refFor="ch" refForName="text_4" op="gte" fact="1.000000" val="0"/>
                <dgm:constr type="h" for="ch" forName="text_4" ptType="all" refPtType="all" refType="h" refFor="ch" refForName="accent_4" op="none" fact="0.800000" val="0"/>
                <dgm:constr type="ctrY" for="ch" forName="text_4" ptType="all" refPtType="all" refType="ctrY" refFor="ch" refForName="accent_4" op="none" fact="1.000000" val="0"/>
                <dgm:constr type="rMarg" for="ch" forName="text_4" ptType="all" refPtType="all" refType="w" refFor="ch" refForName="accent_4" op="none" fact="1.800000" val="0"/>
                <dgm:constr type="h" for="ch" forName="accent_5" ptType="all" refPtType="all" refType="h" refFor="self" op="none" fact="0.113600" val="0"/>
                <dgm:constr type="w" for="ch" forName="accent_5" ptType="all" refPtType="all" refType="h" refFor="ch" refForName="accent_5" op="equ" fact="1.000000" val="0"/>
                <dgm:constr type="ctrY" for="ch" forName="accent_5" ptType="all" refPtType="all" refType="h" refFor="self" op="none" fact="0.636400" val="0"/>
                <dgm:constr type="ctrX" for="ch" forName="accent_5" ptType="all" refPtType="all" refType="w" refFor="self" op="none" fact="1.000000" val="0"/>
                <dgm:constr type="ctrXOff" for="ch" forName="accent_5" ptType="all" refPtType="all" refType="h" refFor="self" op="none" fact="-0.210900" val="0"/>
                <dgm:constr type="r" for="ch" forName="text_5" ptType="all" refPtType="all" refType="ctrX" refFor="ch" refForName="accent_5" op="none" fact="1.000000" val="0"/>
                <dgm:constr type="rOff" for="ch" forName="text_5" ptType="all" refPtType="all" refType="ctrXOff" refFor="ch" refForName="accent_5" op="none" fact="1.000000" val="0"/>
                <dgm:constr type="l" for="ch" forName="text_5" ptType="all" refPtType="all" refType="none" refFor="self" op="none" fact="1.000000" val="0"/>
                <dgm:constr type="w" for="ch" forName="text_5" ptType="all" refPtType="all" refType="h" refFor="ch" refForName="text_5" op="gte" fact="1.000000" val="0"/>
                <dgm:constr type="h" for="ch" forName="text_5" ptType="all" refPtType="all" refType="h" refFor="ch" refForName="accent_5" op="none" fact="0.800000" val="0"/>
                <dgm:constr type="ctrY" for="ch" forName="text_5" ptType="all" refPtType="all" refType="ctrY" refFor="ch" refForName="accent_5" op="none" fact="1.000000" val="0"/>
                <dgm:constr type="rMarg" for="ch" forName="text_5" ptType="all" refPtType="all" refType="w" refFor="ch" refForName="accent_5" op="none" fact="1.800000" val="0"/>
                <dgm:constr type="h" for="ch" forName="accent_6" ptType="all" refPtType="all" refType="h" refFor="self" op="none" fact="0.113600" val="0"/>
                <dgm:constr type="w" for="ch" forName="accent_6" ptType="all" refPtType="all" refType="h" refFor="ch" refForName="accent_6" op="equ" fact="1.000000" val="0"/>
                <dgm:constr type="ctrY" for="ch" forName="accent_6" ptType="all" refPtType="all" refType="h" refFor="self" op="none" fact="0.772700" val="0"/>
                <dgm:constr type="ctrX" for="ch" forName="accent_6" ptType="all" refPtType="all" refType="w" refFor="self" op="none" fact="1.000000" val="0"/>
                <dgm:constr type="ctrXOff" for="ch" forName="accent_6" ptType="all" refPtType="all" refType="h" refFor="self" op="none" fact="-0.165800" val="0"/>
                <dgm:constr type="r" for="ch" forName="text_6" ptType="all" refPtType="all" refType="ctrX" refFor="ch" refForName="accent_6" op="none" fact="1.000000" val="0"/>
                <dgm:constr type="rOff" for="ch" forName="text_6" ptType="all" refPtType="all" refType="ctrXOff" refFor="ch" refForName="accent_6" op="none" fact="1.000000" val="0"/>
                <dgm:constr type="l" for="ch" forName="text_6" ptType="all" refPtType="all" refType="none" refFor="self" op="none" fact="1.000000" val="0"/>
                <dgm:constr type="w" for="ch" forName="text_6" ptType="all" refPtType="all" refType="h" refFor="ch" refForName="text_6" op="gte" fact="1.000000" val="0"/>
                <dgm:constr type="h" for="ch" forName="text_6" ptType="all" refPtType="all" refType="h" refFor="ch" refForName="accent_6" op="none" fact="0.800000" val="0"/>
                <dgm:constr type="ctrY" for="ch" forName="text_6" ptType="all" refPtType="all" refType="ctrY" refFor="ch" refForName="accent_6" op="none" fact="1.000000" val="0"/>
                <dgm:constr type="rMarg" for="ch" forName="text_6" ptType="all" refPtType="all" refType="w" refFor="ch" refForName="accent_6" op="none" fact="1.800000" val="0"/>
                <dgm:constr type="h" for="ch" forName="accent_7" ptType="all" refPtType="all" refType="h" refFor="self" op="none" fact="0.113600" val="0"/>
                <dgm:constr type="w" for="ch" forName="accent_7" ptType="all" refPtType="all" refType="h" refFor="ch" refForName="accent_7" op="equ" fact="1.000000" val="0"/>
                <dgm:constr type="ctrY" for="ch" forName="accent_7" ptType="all" refPtType="all" refType="h" refFor="self" op="none" fact="0.909100" val="0"/>
                <dgm:constr type="ctrX" for="ch" forName="accent_7" ptType="all" refPtType="all" refType="w" refFor="self" op="none" fact="1.000000" val="0"/>
                <dgm:constr type="ctrXOff" for="ch" forName="accent_7" ptType="all" refPtType="all" refType="h" refFor="self" op="none" fact="-0.083500" val="0"/>
                <dgm:constr type="r" for="ch" forName="text_7" ptType="all" refPtType="all" refType="ctrX" refFor="ch" refForName="accent_7" op="none" fact="1.000000" val="0"/>
                <dgm:constr type="rOff" for="ch" forName="text_7" ptType="all" refPtType="all" refType="ctrXOff" refFor="ch" refForName="accent_7" op="none" fact="1.000000" val="0"/>
                <dgm:constr type="l" for="ch" forName="text_7" ptType="all" refPtType="all" refType="none" refFor="self" op="none" fact="1.000000" val="0"/>
                <dgm:constr type="w" for="ch" forName="text_7" ptType="all" refPtType="all" refType="h" refFor="ch" refForName="text_7" op="gte" fact="1.000000" val="0"/>
                <dgm:constr type="h" for="ch" forName="text_7" ptType="all" refPtType="all" refType="h" refFor="ch" refForName="accent_7" op="none" fact="0.800000" val="0"/>
                <dgm:constr type="ctrY" for="ch" forName="text_7" ptType="all" refPtType="all" refType="ctrY" refFor="ch" refForName="accent_7" op="none" fact="1.000000" val="0"/>
                <dgm:constr type="rMarg" for="ch" forName="text_7" ptType="all" refPtType="all" refType="w" refFor="ch" refForName="accent_7" op="none" fact="1.800000" val="0"/>
                <dgm:constr type="primFontSz" for="ch" ptType="node" refPtType="all" refType="none" refFor="self" op="equ" fact="1.000000" val="65"/>
              </dgm:constrLst>
            </dgm:else>
          </dgm:choose>
        </dgm:else>
      </dgm:choose>
      <dgm:layoutNode name="cycle">
        <dgm:shape rot="0.000000" type="none" r:blip="" blipPhldr="0" lkTxEntry="0" zOrderOff="0" hideGeom="0">
          <dgm:adjLst/>
        </dgm:shape>
        <dgm:presOf/>
        <dgm:constrLst>
          <dgm:constr type="w" for="ch" ptType="all" refPtType="all" refType="none" refFor="self" op="none" fact="1.000000" val="1"/>
          <dgm:constr type="h" for="ch" ptType="all" refPtType="all" refType="none" refFor="self" op="none" fact="1.000000" val="1"/>
          <dgm:constr type="diam" for="ch" forName="conn" ptType="all" refPtType="all" refType="diam" refFor="self" op="none" fact="1.000000" val="0"/>
        </dgm:constrLst>
        <dgm:choose name="Name21">
          <dgm:if name="Name22" func="var" arg="dir" op="equ" val="norm">
            <dgm:alg type="cycle">
              <dgm:param type="stAng" val="45"/>
              <dgm:param type="spanAng" val="90"/>
            </dgm:alg>
          </dgm:if>
          <dgm:else name="Name23">
            <dgm:alg type="cycle">
              <dgm:param type="stAng" val="225"/>
              <dgm:param type="spanAng" val="90"/>
            </dgm:alg>
          </dgm:else>
        </dgm:choose>
        <dgm:layoutNode name="srcNode">
          <dgm:alg type="sp"/>
          <dgm:shape rot="0.000000" type="rect" r:blip="" blipPhldr="0" lkTxEntry="0" zOrderOff="0" hideGeom="1">
            <dgm:adjLst/>
          </dgm:shape>
          <dgm:presOf/>
        </dgm:layoutNode>
        <dgm:layoutNode name="conn" styleLbl="parChTrans1D2">
          <dgm:alg type="conn">
            <dgm:param type="connRout" val="curve"/>
            <dgm:param type="srcNode" val="srcNode"/>
            <dgm:param type="dstNode" val="dstNode"/>
            <dgm:param type="begPts" val="ctr"/>
            <dgm:param type="endPts" val="ctr"/>
            <dgm:param type="endSty" val="noArr"/>
          </dgm:alg>
          <dgm:shape rot="0.000000" type="conn" r:blip="" blipPhldr="0" lkTxEntry="0" zOrderOff="0" hideGeom="0">
            <dgm:adjLst/>
          </dgm:shape>
          <dgm:presOf axis="desOrSelf" ptType="sibTrans" st="0" hideLastTrans="0" cnt="1"/>
          <dgm:constrLst>
            <dgm:constr type="begPad" for="self" ptType="all" refPtType="all" refType="none" refFor="self" op="none" fact="1.000000" val="0"/>
            <dgm:constr type="endPad" for="self" ptType="all" refPtType="all" refType="none" refFor="self" op="none" fact="1.000000" val="0"/>
          </dgm:constrLst>
        </dgm:layoutNode>
        <dgm:layoutNode name="extraNode">
          <dgm:alg type="sp"/>
          <dgm:shape rot="0.000000" type="rect" r:blip="" blipPhldr="0" lkTxEntry="0" zOrderOff="0" hideGeom="1">
            <dgm:adjLst/>
          </dgm:shape>
          <dgm:presOf/>
        </dgm:layoutNode>
        <dgm:layoutNode name="dstNode">
          <dgm:alg type="sp"/>
          <dgm:shape rot="0.000000" type="rect" r:blip="" blipPhldr="0" lkTxEntry="0" zOrderOff="0" hideGeom="1">
            <dgm:adjLst/>
          </dgm:shape>
          <dgm:presOf/>
        </dgm:layoutNode>
      </dgm:layoutNode>
      <dgm:forEach name="wrapper" axis="self" ptType="parTrans">
        <dgm:forEach name="wrapper2" axis="self" ptType="sibTrans" st="2">
          <dgm:forEach name="accentRepeat" axis="self">
            <dgm:layoutNode name="accentRepeatNode" styleLbl="solidFgAcc1">
              <dgm:alg type="sp"/>
              <dgm:shape rot="0.000000" type="ellipse" r:blip="" blipPhldr="0" lkTxEntry="0" zOrderOff="0" hideGeom="0">
                <dgm:adjLst/>
              </dgm:shape>
              <dgm:presOf/>
            </dgm:layoutNode>
          </dgm:forEach>
        </dgm:forEach>
      </dgm:forEach>
      <dgm:forEach name="Name24" axis="ch" ptType="node" cnt="1">
        <dgm:layoutNode name="text_1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25">
            <dgm:if name="Name2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2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1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28" ref="accentRepeat"/>
        </dgm:layoutNode>
      </dgm:forEach>
      <dgm:forEach name="Name29" axis="ch" ptType="node" st="2" cnt="1">
        <dgm:layoutNode name="text_2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30">
            <dgm:if name="Name3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2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33" ref="accentRepeat"/>
        </dgm:layoutNode>
      </dgm:forEach>
      <dgm:forEach name="Name34" axis="ch" ptType="node" st="3" cnt="1">
        <dgm:layoutNode name="text_3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35">
            <dgm:if name="Name3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3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3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38" ref="accentRepeat"/>
        </dgm:layoutNode>
      </dgm:forEach>
      <dgm:forEach name="Name39" axis="ch" ptType="node" st="4" cnt="1">
        <dgm:layoutNode name="text_4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40">
            <dgm:if name="Name4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4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43" ref="accentRepeat"/>
        </dgm:layoutNode>
      </dgm:forEach>
      <dgm:forEach name="Name44" axis="ch" ptType="node" st="5" cnt="1">
        <dgm:layoutNode name="text_5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45">
            <dgm:if name="Name4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4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5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48" ref="accentRepeat"/>
        </dgm:layoutNode>
      </dgm:forEach>
      <dgm:forEach name="Name49" axis="ch" ptType="node" st="6" cnt="1">
        <dgm:layoutNode name="text_6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50">
            <dgm:if name="Name51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2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6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53" ref="accentRepeat"/>
        </dgm:layoutNode>
      </dgm:forEach>
      <dgm:forEach name="Name54" axis="ch" ptType="node" st="7" cnt="1">
        <dgm:layoutNode name="text_7" styleLbl="node1">
          <dgm:shape rot="0.000000" type="rect" r:blip="" blipPhldr="0" lkTxEntry="0" zOrderOff="0" hideGeom="0">
            <dgm:adjLst/>
          </dgm:shape>
          <dgm:presOf axis="desOrSelf" ptType="node"/>
          <dgm:constrLst>
            <dgm:constr type="primFontSz" for="self" ptType="all" refPtType="all" refType="none" refFor="self" op="none" fact="1.000000" val="65"/>
            <dgm:constr type="lMarg" for="self" ptType="all" refPtType="all" refType="primFontSz" refFor="self" op="none" fact="0.200000" val="0"/>
            <dgm:constr type="rMarg" for="self" ptType="all" refPtType="all" refType="primFontSz" refFor="self" op="none" fact="0.200000" val="0"/>
            <dgm:constr type="tMarg" for="self" ptType="all" refPtType="all" refType="primFontSz" refFor="self" op="none" fact="0.200000" val="0"/>
            <dgm:constr type="bMarg" for="self" ptType="all" refPtType="all" refType="primFontSz" refFor="self" op="none" fact="0.200000" val="0"/>
          </dgm:constrLst>
          <dgm:ruleLst>
            <dgm:rule type="primFontSz" for="self" ptType="all" val="5" fact="NaN" max="NaN"/>
          </dgm:ruleLst>
          <dgm:varLst>
            <dgm:bulletEnabled val="1"/>
          </dgm:varLst>
          <dgm:choose name="Name55">
            <dgm:if name="Name56" func="var" arg="dir" op="equ" val="norm">
              <dgm:alg type="tx">
                <dgm:param type="parTxLTRAlign" val="l"/>
                <dgm:param type="shpTxLTRAlignCh" val="l"/>
                <dgm:param type="parTxRTLAlign" val="l"/>
                <dgm:param type="shpTxRTLAlignCh" val="l"/>
              </dgm:alg>
            </dgm:if>
            <dgm:else name="Name57">
              <dgm:alg type="tx">
                <dgm:param type="parTxLTRAlign" val="r"/>
                <dgm:param type="shpTxLTRAlignCh" val="r"/>
                <dgm:param type="parTxRTLAlign" val="r"/>
                <dgm:param type="shpTxRTLAlignCh" val="r"/>
              </dgm:alg>
            </dgm:else>
          </dgm:choose>
        </dgm:layoutNode>
        <dgm:layoutNode name="accent_7">
          <dgm:alg type="sp"/>
          <dgm:shape rot="0.000000" type="none" r:blip="" blipPhldr="0" lkTxEntry="0" zOrderOff="0" hideGeom="0">
            <dgm:adjLst/>
          </dgm:shape>
          <dgm:presOf/>
          <dgm:constrLst/>
          <dgm:forEach name="Name58" ref="accentRepeat"/>
        </dgm:layoutNode>
      </dgm:forEach>
    </dgm:layoutNode>
  </dgm:layoutNode>
</dgm:layoutDef>
</file>

<file path=ppt/diagrams/layout3.xml><?xml version="1.0" encoding="utf-8"?>
<dgm:layoutDef xmlns:dgm="http://schemas.openxmlformats.org/drawingml/2006/diagram" xmlns:a="http://schemas.openxmlformats.org/drawingml/2006/main" xmlns:r="http://schemas.openxmlformats.org/officeDocument/2006/relationships" uniqueId="urn:microsoft.com/office/officeart/2009/layout/CirclePictureHierarchy">
  <dgm:title val=""/>
  <dgm:desc val=""/>
  <dgm:catLst>
    <dgm:cat type="hierarchy" pri="1750"/>
    <dgm:cat type="picture" pri="23000"/>
    <dgm:cat type="pictureconvert" pri="23000"/>
  </dgm:catLst>
  <dgm:sampData>
    <dgm:dataModel>
      <dgm:ptLst>
        <dgm:pt modelId="0" type="doc"/>
        <dgm:pt modelId="1" type="node">
          <dgm:prSet phldr="1"/>
        </dgm:pt>
        <dgm:pt modelId="2" type="node">
          <dgm:prSet phldr="1"/>
        </dgm:pt>
        <dgm:pt modelId="21" type="node">
          <dgm:prSet phldr="1"/>
        </dgm:pt>
        <dgm:pt modelId="22" type="node">
          <dgm:prSet phldr="1"/>
        </dgm:pt>
        <dgm:pt modelId="3" type="node">
          <dgm:prSet phldr="1"/>
        </dgm:pt>
        <dgm:pt modelId="31" type="node">
          <dgm:prSet phldr="1"/>
        </dgm:pt>
      </dgm:ptLst>
      <dgm:cxnLst>
        <dgm:cxn modelId="4" type="parOf" srcId="0" destId="1" srcOrd="0" destOrd="0"/>
        <dgm:cxn modelId="5" type="parOf" srcId="1" destId="2" srcOrd="0" destOrd="0"/>
        <dgm:cxn modelId="6" type="parOf" srcId="1" destId="3" srcOrd="1" destOrd="0"/>
        <dgm:cxn modelId="23" type="parOf" srcId="2" destId="21" srcOrd="0" destOrd="0"/>
        <dgm:cxn modelId="24" type="parOf" srcId="2" destId="22" srcOrd="1" destOrd="0"/>
        <dgm:cxn modelId="33" type="parOf" srcId="3" destId="31" srcOrd="0" destOrd="0"/>
      </dgm:cxnLst>
      <dgm:bg/>
      <dgm:whole/>
    </dgm:dataModel>
  </dgm:sampData>
  <dgm:styleData>
    <dgm:dataModel>
      <dgm:ptLst>
        <dgm:pt modelId="0" type="doc"/>
        <dgm:pt modelId="1" type="node"/>
        <dgm:pt modelId="11" type="node"/>
        <dgm:pt modelId="12" type="node"/>
      </dgm:ptLst>
      <dgm:cxnLst>
        <dgm:cxn modelId="2" type="parOf" srcId="0" destId="1" srcOrd="0" destOrd="0"/>
        <dgm:cxn modelId="13" type="parOf" srcId="1" destId="11" srcOrd="0" destOrd="0"/>
        <dgm:cxn modelId="14" type="parOf" srcId="1" destId="12" srcOrd="1" destOrd="0"/>
      </dgm:cxnLst>
      <dgm:bg/>
      <dgm:whole/>
    </dgm:dataModel>
  </dgm:styleData>
  <dgm:clrData>
    <dgm:dataModel>
      <dgm:ptLst>
        <dgm:pt modelId="0" type="doc"/>
        <dgm:pt modelId="1" type="node"/>
        <dgm:pt modelId="2" type="node"/>
        <dgm:pt modelId="21" type="node"/>
        <dgm:pt modelId="211" type="node"/>
        <dgm:pt modelId="3" type="node"/>
        <dgm:pt modelId="31" type="node"/>
        <dgm:pt modelId="311" type="node"/>
      </dgm:ptLst>
      <dgm:cxnLst>
        <dgm:cxn modelId="4" type="parOf" srcId="0" destId="1" srcOrd="0" destOrd="0"/>
        <dgm:cxn modelId="5" type="parOf" srcId="1" destId="2" srcOrd="0" destOrd="0"/>
        <dgm:cxn modelId="6" type="parOf" srcId="1" destId="3" srcOrd="1" destOrd="0"/>
        <dgm:cxn modelId="23" type="parOf" srcId="2" destId="21" srcOrd="0" destOrd="0"/>
        <dgm:cxn modelId="24" type="parOf" srcId="21" destId="211" srcOrd="0" destOrd="0"/>
        <dgm:cxn modelId="33" type="parOf" srcId="3" destId="31" srcOrd="0" destOrd="0"/>
        <dgm:cxn modelId="34" type="parOf" srcId="31" destId="311" srcOrd="0" destOrd="0"/>
      </dgm:cxnLst>
      <dgm:bg/>
      <dgm:whole/>
    </dgm:dataModel>
  </dgm:clrData>
  <dgm:layoutNode name="hierChild1">
    <dgm:shape rot="0.000000" type="none" r:blip="" blipPhldr="0" lkTxEntry="0" zOrderOff="0" hideGeom="0">
      <dgm:adjLst/>
    </dgm:shape>
    <dgm:presOf/>
    <dgm:constrLst>
      <dgm:constr type="primFontSz" for="des" ptType="node" refPtType="all" refType="none" refFor="self" op="equ" fact="1.000000" val="65"/>
      <dgm:constr type="w" for="des" forName="composite" ptType="all" refPtType="all" refType="w" refFor="self" op="none" fact="1.000000" val="0"/>
      <dgm:constr type="h" for="des" forName="composite" ptType="all" refPtType="all" refType="w" refFor="des" refForName="composite" op="none" fact="0.500000" val="0"/>
      <dgm:constr type="w" for="des" forName="composite2" ptType="all" refPtType="all" refType="w" refFor="des" refForName="composite" op="none" fact="1.000000" val="0"/>
      <dgm:constr type="h" for="des" forName="composite2" ptType="all" refPtType="all" refType="h" refFor="des" refForName="composite" op="none" fact="1.000000" val="0"/>
      <dgm:constr type="w" for="des" forName="composite3" ptType="all" refPtType="all" refType="w" refFor="des" refForName="composite" op="none" fact="1.000000" val="0"/>
      <dgm:constr type="h" for="des" forName="composite3" ptType="all" refPtType="all" refType="h" refFor="des" refForName="composite" op="none" fact="1.000000" val="0"/>
      <dgm:constr type="w" for="des" forName="composite4" ptType="all" refPtType="all" refType="w" refFor="des" refForName="composite" op="none" fact="1.000000" val="0"/>
      <dgm:constr type="h" for="des" forName="composite4" ptType="all" refPtType="all" refType="h" refFor="des" refForName="composite" op="none" fact="1.000000" val="0"/>
      <dgm:constr type="w" for="des" forName="composite5" ptType="all" refPtType="all" refType="w" refFor="des" refForName="composite" op="none" fact="1.000000" val="0"/>
      <dgm:constr type="h" for="des" forName="composite5" ptType="all" refPtType="all" refType="h" refFor="des" refForName="composite" op="none" fact="1.000000" val="0"/>
      <dgm:constr type="sibSp" for="self" ptType="all" refPtType="all" refType="w" refFor="des" refForName="composite" op="none" fact="0.100000" val="0"/>
      <dgm:constr type="sibSp" for="des" forName="hierChild2" ptType="all" refPtType="all" refType="sibSp" refFor="self" op="none" fact="1.000000" val="0"/>
      <dgm:constr type="sibSp" for="des" forName="hierChild3" ptType="all" refPtType="all" refType="sibSp" refFor="self" op="none" fact="1.000000" val="0"/>
      <dgm:constr type="sibSp" for="des" forName="hierChild4" ptType="all" refPtType="all" refType="sibSp" refFor="self" op="none" fact="1.000000" val="0"/>
      <dgm:constr type="sibSp" for="des" forName="hierChild5" ptType="all" refPtType="all" refType="sibSp" refFor="self" op="none" fact="1.000000" val="0"/>
      <dgm:constr type="sibSp" for="des" forName="hierChild6" ptType="all" refPtType="all" refType="sibSp" refFor="self" op="none" fact="1.000000" val="0"/>
      <dgm:constr type="sp" for="des" forName="hierRoot1" ptType="all" refPtType="all" refType="h" refFor="des" refForName="composite" op="none" fact="0.250000" val="0"/>
      <dgm:constr type="sp" for="des" forName="hierRoot2" ptType="all" refPtType="all" refType="sp" refFor="des" refForName="hierRoot1" op="none" fact="1.000000" val="0"/>
      <dgm:constr type="sp" for="des" forName="hierRoot3" ptType="all" refPtType="all" refType="sp" refFor="des" refForName="hierRoot1" op="none" fact="1.000000" val="0"/>
      <dgm:constr type="sp" for="des" forName="hierRoot4" ptType="all" refPtType="all" refType="sp" refFor="des" refForName="hierRoot1" op="none" fact="1.000000" val="0"/>
      <dgm:constr type="sp" for="des" forName="hierRoot5" ptType="all" refPtType="all" refType="sp" refFor="des" refForName="hierRoot1" op="none" fact="1.000000" val="0"/>
    </dgm:constrLst>
    <dgm:ruleLst/>
    <dgm:varLst>
      <dgm:chPref val="1"/>
      <dgm:dir val="norm"/>
      <dgm:animOne val="branch"/>
      <dgm:animLvl val="lvl"/>
      <dgm:resizeHandles val="exact"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forEach name="Name3" axis="ch">
      <dgm:forEach name="Name4" axis="self" ptType="node">
        <dgm:layoutNode name="hierRoot1">
          <dgm:alg type="hierRoot"/>
          <dgm:shape rot="0.000000" type="none" r:blip="" blipPhldr="0" lkTxEntry="0" zOrderOff="0" hideGeom="0">
            <dgm:adjLst/>
          </dgm:shape>
          <dgm:presOf/>
          <dgm:constrLst>
            <dgm:constr type="bendDist" for="des" ptType="parTrans" refPtType="all" refType="sp" refFor="self" op="none" fact="0.500000" val="0"/>
          </dgm:constrLst>
          <dgm:ruleLst/>
          <dgm:layoutNode name="composite">
            <dgm:alg type="composite"/>
            <dgm:shape rot="0.000000" type="none" r:blip="" blipPhldr="0" lkTxEntry="0" zOrderOff="0" hideGeom="0">
              <dgm:adjLst/>
            </dgm:shape>
            <dgm:presOf/>
            <dgm:constrLst>
              <dgm:constr type="h" for="ch" forName="image" ptType="all" refPtType="all" refType="h" refFor="self" op="none" fact="0.800000" val="0"/>
              <dgm:constr type="w" for="ch" forName="image" ptType="all" refPtType="all" refType="h" refFor="ch" refForName="image" op="none" fact="1.000000" val="0"/>
              <dgm:constr type="t" for="ch" forName="image" ptType="all" refPtType="all" refType="h" refFor="self" op="none" fact="0.100000" val="0"/>
              <dgm:constr type="l" for="ch" forName="image" ptType="all" refPtType="all" refType="none" refFor="self" op="none" fact="1.000000" val="0"/>
              <dgm:constr type="w" for="ch" forName="text" ptType="all" refPtType="all" refType="w" refFor="self" op="none" fact="0.600000" val="0"/>
              <dgm:constr type="h" for="ch" forName="text" ptType="all" refPtType="all" refType="h" refFor="self" op="none" fact="0.800000" val="0"/>
              <dgm:constr type="t" for="ch" forName="text" ptType="all" refPtType="all" refType="w" refFor="self" op="none" fact="0.040000" val="0"/>
              <dgm:constr type="l" for="ch" forName="text" ptType="all" refPtType="all" refType="w" refFor="self" op="none" fact="0.400000" val="0"/>
            </dgm:constrLst>
            <dgm:ruleLst/>
            <dgm:layoutNode name="image" styleLbl="node0">
              <dgm:alg type="sp"/>
              <dgm:shape rot="0.000000" type="ellipse" r:blip="" blipPhldr="1" lkTxEntry="0" zOrderOff="0" hideGeom="0">
                <dgm:adjLst/>
              </dgm:shape>
              <dgm:presOf/>
              <dgm:constrLst/>
              <dgm:ruleLst/>
            </dgm:layoutNode>
            <dgm:layoutNode name="text" styleLbl="revTx">
              <dgm:alg type="tx">
                <dgm:param type="parTxLTRAlign" val="l"/>
                <dgm:param type="parTxRTLAlign" val="r"/>
              </dgm:alg>
              <dgm:shape rot="0.000000" type="rect" r:blip="" blipPhldr="0" lkTxEntry="0" zOrderOff="0" hideGeom="0">
                <dgm:adjLst/>
              </dgm:shape>
              <dgm:presOf axis="self"/>
              <dgm:constrLst>
                <dgm:constr type="tMarg" for="self" ptType="all" refPtType="all" refType="primFontSz" refFor="self" op="none" fact="0.300000" val="0"/>
                <dgm:constr type="bMarg" for="self" ptType="all" refPtType="all" refType="primFontSz" refFor="self" op="none" fact="0.300000" val="0"/>
                <dgm:constr type="lMarg" for="self" ptType="all" refPtType="all" refType="primFontSz" refFor="self" op="none" fact="0.300000" val="0"/>
                <dgm:constr type="rMarg" for="self" ptType="all" refPtType="all" refType="primFontSz" refFor="self" op="none" fact="0.300000" val="0"/>
              </dgm:constrLst>
              <dgm:ruleLst>
                <dgm:rule type="primFontSz" for="self" ptType="all" val="5" fact="NaN" max="NaN"/>
              </dgm:ruleLst>
              <dgm:varLst>
                <dgm:chPref val="3"/>
              </dgm:varLst>
            </dgm:layoutNode>
          </dgm:layoutNode>
          <dgm:layoutNode name="hierChild2">
            <dgm:shape rot="0.000000" type="none" r:blip="" blipPhldr="0" lkTxEntry="0" zOrderOff="0" hideGeom="0">
              <dgm:adjLst/>
            </dgm:shape>
            <dgm:presOf/>
            <dgm:constrLst/>
            <dgm:ruleLst/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image"/>
                    <dgm:param type="dstNode" val="image2"/>
                  </dgm:alg>
                  <dgm:shape rot="0.000000" type="conn" r:blip="" blipPhldr="0" lkTxEntry="0" zOrderOff="-999" hideGeom="0">
                    <dgm:adjLst/>
                  </dgm:shape>
                  <dgm:presOf axis="self"/>
                  <dgm:constrLst>
                    <dgm:constr type="begPad" for="self" ptType="all" refPtType="all" refType="none" refFor="self" op="none" fact="1.000000" val="0"/>
                    <dgm:constr type="endPad" for="self" ptType="all" refPtType="all" refType="none" refFor="self" op="none" fact="1.000000" val="0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rot="0.000000" type="none" r:blip="" blipPhldr="0" lkTxEntry="0" zOrderOff="0" hideGeom="0">
                    <dgm:adjLst/>
                  </dgm:shape>
                  <dgm:presOf/>
                  <dgm:constrLst>
                    <dgm:constr type="bendDist" for="des" ptType="parTrans" refPtType="all" refType="sp" refFor="self" op="none" fact="0.500000" val="0"/>
                  </dgm:constrLst>
                  <dgm:ruleLst/>
                  <dgm:layoutNode name="composite2">
                    <dgm:alg type="composite"/>
                    <dgm:shape rot="0.000000" type="none" r:blip="" blipPhldr="0" lkTxEntry="0" zOrderOff="0" hideGeom="0">
                      <dgm:adjLst/>
                    </dgm:shape>
                    <dgm:presOf/>
                    <dgm:constrLst>
                      <dgm:constr type="h" for="ch" forName="image2" ptType="all" refPtType="all" refType="h" refFor="self" op="none" fact="0.800000" val="0"/>
                      <dgm:constr type="w" for="ch" forName="image2" ptType="all" refPtType="all" refType="h" refFor="ch" refForName="image2" op="none" fact="1.000000" val="0"/>
                      <dgm:constr type="t" for="ch" forName="image2" ptType="all" refPtType="all" refType="h" refFor="self" op="none" fact="0.100000" val="0"/>
                      <dgm:constr type="l" for="ch" forName="image2" ptType="all" refPtType="all" refType="none" refFor="self" op="none" fact="1.000000" val="0"/>
                      <dgm:constr type="w" for="ch" forName="text2" ptType="all" refPtType="all" refType="w" refFor="self" op="none" fact="0.600000" val="0"/>
                      <dgm:constr type="h" for="ch" forName="text2" ptType="all" refPtType="all" refType="h" refFor="self" op="none" fact="0.800000" val="0"/>
                      <dgm:constr type="t" for="ch" forName="text2" ptType="all" refPtType="all" refType="w" refFor="self" op="none" fact="0.040000" val="0"/>
                      <dgm:constr type="l" for="ch" forName="text2" ptType="all" refPtType="all" refType="w" refFor="self" op="none" fact="0.400000" val="0"/>
                    </dgm:constrLst>
                    <dgm:ruleLst/>
                    <dgm:layoutNode name="image2">
                      <dgm:alg type="sp"/>
                      <dgm:shape rot="0.000000" type="ellipse" r:blip="" blipPhldr="1" lkTxEntry="0" zOrderOff="0" hideGeom="0">
                        <dgm:adjLst/>
                      </dgm:shape>
                      <dgm:presOf/>
                      <dgm:constrLst/>
                      <dgm:ruleLst/>
                    </dgm:layoutNode>
                    <dgm:layoutNode name="text2" styleLbl="revTx">
                      <dgm:alg type="tx">
                        <dgm:param type="parTxLTRAlign" val="l"/>
                        <dgm:param type="parTxRTLAlign" val="r"/>
                      </dgm:alg>
                      <dgm:shape rot="0.000000" type="rect" r:blip="" blipPhldr="0" lkTxEntry="0" zOrderOff="0" hideGeom="0">
                        <dgm:adjLst/>
                      </dgm:shape>
                      <dgm:presOf axis="self"/>
                      <dgm:constrLst>
                        <dgm:constr type="tMarg" for="self" ptType="all" refPtType="all" refType="primFontSz" refFor="self" op="none" fact="0.300000" val="0"/>
                        <dgm:constr type="bMarg" for="self" ptType="all" refPtType="all" refType="primFontSz" refFor="self" op="none" fact="0.300000" val="0"/>
                        <dgm:constr type="lMarg" for="self" ptType="all" refPtType="all" refType="primFontSz" refFor="self" op="none" fact="0.300000" val="0"/>
                        <dgm:constr type="rMarg" for="self" ptType="all" refPtType="all" refType="primFontSz" refFor="self" op="none" fact="0.300000" val="0"/>
                      </dgm:constrLst>
                      <dgm:ruleLst>
                        <dgm:rule type="primFontSz" for="self" ptType="all" val="5" fact="NaN" max="NaN"/>
                      </dgm:ruleLst>
                      <dgm:varLst>
                        <dgm:chPref val="3"/>
                      </dgm:varLst>
                    </dgm:layoutNode>
                  </dgm:layoutNode>
                  <dgm:layoutNode name="hierChild3">
                    <dgm:shape rot="0.000000" type="none" r:blip="" blipPhldr="0" lkTxEntry="0" zOrderOff="0" hideGeom="0">
                      <dgm:adjLst/>
                    </dgm:shape>
                    <dgm:presOf/>
                    <dgm:constrLst/>
                    <dgm:ruleLst/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image2"/>
                            <dgm:param type="dstNode" val="image3"/>
                          </dgm:alg>
                          <dgm:shape rot="0.000000" type="conn" r:blip="" blipPhldr="0" lkTxEntry="0" zOrderOff="-999" hideGeom="0">
                            <dgm:adjLst/>
                          </dgm:shape>
                          <dgm:presOf axis="self"/>
                          <dgm:constrLst>
                            <dgm:constr type="begPad" for="self" ptType="all" refPtType="all" refType="none" refFor="self" op="none" fact="1.000000" val="0"/>
                            <dgm:constr type="endPad" for="self" ptType="all" refPtType="all" refType="none" refFor="self" op="none" fact="1.000000" val="0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rot="0.000000" type="none" r:blip="" blipPhldr="0" lkTxEntry="0" zOrderOff="0" hideGeom="0">
                            <dgm:adjLst/>
                          </dgm:shape>
                          <dgm:presOf/>
                          <dgm:constrLst>
                            <dgm:constr type="bendDist" for="des" ptType="parTrans" refPtType="all" refType="sp" refFor="self" op="none" fact="0.500000" val="0"/>
                          </dgm:constrLst>
                          <dgm:ruleLst/>
                          <dgm:layoutNode name="composite3">
                            <dgm:alg type="composite"/>
                            <dgm:shape rot="0.000000" type="none" r:blip="" blipPhldr="0" lkTxEntry="0" zOrderOff="0" hideGeom="0">
                              <dgm:adjLst/>
                            </dgm:shape>
                            <dgm:presOf/>
                            <dgm:constrLst>
                              <dgm:constr type="h" for="ch" forName="image3" ptType="all" refPtType="all" refType="h" refFor="self" op="none" fact="0.800000" val="0"/>
                              <dgm:constr type="w" for="ch" forName="image3" ptType="all" refPtType="all" refType="h" refFor="ch" refForName="image3" op="none" fact="1.000000" val="0"/>
                              <dgm:constr type="t" for="ch" forName="image3" ptType="all" refPtType="all" refType="h" refFor="self" op="none" fact="0.100000" val="0"/>
                              <dgm:constr type="l" for="ch" forName="image3" ptType="all" refPtType="all" refType="none" refFor="self" op="none" fact="1.000000" val="0"/>
                              <dgm:constr type="w" for="ch" forName="text3" ptType="all" refPtType="all" refType="w" refFor="self" op="none" fact="0.600000" val="0"/>
                              <dgm:constr type="h" for="ch" forName="text3" ptType="all" refPtType="all" refType="h" refFor="self" op="none" fact="0.800000" val="0"/>
                              <dgm:constr type="t" for="ch" forName="text3" ptType="all" refPtType="all" refType="w" refFor="self" op="none" fact="0.040000" val="0"/>
                              <dgm:constr type="l" for="ch" forName="text3" ptType="all" refPtType="all" refType="w" refFor="self" op="none" fact="0.400000" val="0"/>
                            </dgm:constrLst>
                            <dgm:ruleLst/>
                            <dgm:layoutNode name="image3">
                              <dgm:alg type="sp"/>
                              <dgm:shape rot="0.000000" type="ellipse" r:blip="" blipPhldr="1" lkTxEntry="0" zOrderOff="0" hideGeom="0">
                                <dgm:adjLst/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revTx">
                              <dgm:alg type="tx">
                                <dgm:param type="parTxLTRAlign" val="l"/>
                                <dgm:param type="parTxRTLAlign" val="r"/>
                              </dgm:alg>
                              <dgm:shape rot="0.000000" type="rect" r:blip="" blipPhldr="0" lkTxEntry="0" zOrderOff="0" hideGeom="0">
                                <dgm:adjLst/>
                              </dgm:shape>
                              <dgm:presOf axis="self"/>
                              <dgm:constrLst>
                                <dgm:constr type="tMarg" for="self" ptType="all" refPtType="all" refType="primFontSz" refFor="self" op="none" fact="0.300000" val="0"/>
                                <dgm:constr type="bMarg" for="self" ptType="all" refPtType="all" refType="primFontSz" refFor="self" op="none" fact="0.300000" val="0"/>
                                <dgm:constr type="lMarg" for="self" ptType="all" refPtType="all" refType="primFontSz" refFor="self" op="none" fact="0.300000" val="0"/>
                                <dgm:constr type="rMarg" for="self" ptType="all" refPtType="all" refType="primFontSz" refFor="self" op="none" fact="0.300000" val="0"/>
                              </dgm:constrLst>
                              <dgm:ruleLst>
                                <dgm:rule type="primFontSz" for="self" ptType="all" val="5" fact="NaN" max="NaN"/>
                              </dgm:ruleLst>
                              <dgm:varLst>
                                <dgm:chPref val="3"/>
                              </dgm:varLst>
                            </dgm:layoutNode>
                          </dgm:layoutNode>
                          <dgm:layoutNode name="hierChild4">
                            <dgm:shape rot="0.000000" type="none" r:blip="" blipPhldr="0" lkTxEntry="0" zOrderOff="0" hideGeom="0">
                              <dgm:adjLst/>
                            </dgm:shape>
                            <dgm:presOf/>
                            <dgm:constrLst/>
                            <dgm:ruleLst/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forEach name="repeat" axis="ch">
                              <dgm:forEach name="Name22" axis="self" ptType="parTrans" cnt="1">
                                <dgm:layoutNode name="Name23">
                                  <dgm:shape rot="0.000000" type="conn" r:blip="" blipPhldr="0" lkTxEntry="0" zOrderOff="-999" hideGeom="0">
                                    <dgm:adjLst/>
                                  </dgm:shape>
                                  <dgm:presOf axis="self"/>
                                  <dgm:constrLst>
                                    <dgm:constr type="begPad" for="self" ptType="all" refPtType="all" refType="none" refFor="self" op="none" fact="1.000000" val="0"/>
                                    <dgm:constr type="endPad" for="self" ptType="all" refPtType="all" refType="none" refFor="self" op="none" fact="1.000000" val="0"/>
                                  </dgm:constrLst>
                                  <dgm:ruleLst/>
                                  <dgm:choose name="Name24">
                                    <dgm:if name="Name25" axis="self" func="depth" arg="none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3"/>
                                        <dgm:param type="dstNode" val="image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image4"/>
                                        <dgm:param type="dstNode" val="image4"/>
                                      </dgm:alg>
                                    </dgm:else>
                                  </dgm:choose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rot="0.000000" type="none" r:blip="" blipPhldr="0" lkTxEntry="0" zOrderOff="0" hideGeom="0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PtType="all" refType="sp" refFor="self" op="none" fact="0.500000" val="0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rot="0.000000" type="none" r:blip="" blipPhldr="0" lkTxEntry="0" zOrderOff="0" hideGeom="0">
                                      <dgm:adjLst/>
                                    </dgm:shape>
                                    <dgm:presOf/>
                                    <dgm:constrLst>
                                      <dgm:constr type="h" for="ch" forName="image4" ptType="all" refPtType="all" refType="h" refFor="self" op="none" fact="0.800000" val="0"/>
                                      <dgm:constr type="w" for="ch" forName="image4" ptType="all" refPtType="all" refType="h" refFor="ch" refForName="image4" op="none" fact="1.000000" val="0"/>
                                      <dgm:constr type="t" for="ch" forName="image4" ptType="all" refPtType="all" refType="h" refFor="self" op="none" fact="0.100000" val="0"/>
                                      <dgm:constr type="l" for="ch" forName="image4" ptType="all" refPtType="all" refType="none" refFor="self" op="none" fact="1.000000" val="0"/>
                                      <dgm:constr type="w" for="ch" forName="text4" ptType="all" refPtType="all" refType="w" refFor="self" op="none" fact="0.600000" val="0"/>
                                      <dgm:constr type="h" for="ch" forName="text4" ptType="all" refPtType="all" refType="h" refFor="self" op="none" fact="0.800000" val="0"/>
                                      <dgm:constr type="t" for="ch" forName="text4" ptType="all" refPtType="all" refType="w" refFor="self" op="none" fact="0.040000" val="0"/>
                                      <dgm:constr type="l" for="ch" forName="text4" ptType="all" refPtType="all" refType="w" refFor="self" op="none" fact="0.400000" val="0"/>
                                    </dgm:constrLst>
                                    <dgm:ruleLst/>
                                    <dgm:layoutNode name="image4">
                                      <dgm:alg type="sp"/>
                                      <dgm:shape rot="0.000000" type="ellipse" r:blip="" blipPhldr="1" lkTxEntry="0" zOrderOff="0" hideGeom="0">
                                        <dgm:adjLst/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revTx">
                                      <dgm:alg type="tx">
                                        <dgm:param type="parTxLTRAlign" val="l"/>
                                        <dgm:param type="parTxRTLAlign" val="r"/>
                                      </dgm:alg>
                                      <dgm:shape rot="0.000000" type="rect" r:blip="" blipPhldr="0" lkTxEntry="0" zOrderOff="0" hideGeom="0">
                                        <dgm:adjLst/>
                                      </dgm:shape>
                                      <dgm:presOf axis="self"/>
                                      <dgm:constrLst>
                                        <dgm:constr type="tMarg" for="self" ptType="all" refPtType="all" refType="primFontSz" refFor="self" op="none" fact="0.300000" val="0"/>
                                        <dgm:constr type="bMarg" for="self" ptType="all" refPtType="all" refType="primFontSz" refFor="self" op="none" fact="0.300000" val="0"/>
                                        <dgm:constr type="lMarg" for="self" ptType="all" refPtType="all" refType="primFontSz" refFor="self" op="none" fact="0.300000" val="0"/>
                                        <dgm:constr type="rMarg" for="self" ptType="all" refPtType="all" refType="primFontSz" refFor="self" op="none" fact="0.300000" val="0"/>
                                      </dgm:constrLst>
                                      <dgm:ruleLst>
                                        <dgm:rule type="primFontSz" for="self" ptType="all" val="5" fact="NaN" max="NaN"/>
                                      </dgm:ruleLst>
                                      <dgm:varLst>
                                        <dgm:chPref val="3"/>
                                      </dgm:varLst>
                                    </dgm:layoutNode>
                                  </dgm:layoutNode>
                                  <dgm:layoutNode name="hierChild5">
                                    <dgm:shape rot="0.000000" type="none" r:blip="" blipPhldr="0" lkTxEntry="0" zOrderOff="0" hideGeom="0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ibTrans2D1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ImgPlac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ibTrans2D1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2D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sibTrans1D1">
    <dgm:scene3d>
      <a:camera prst="orthographicFront"/>
      <a:lightRig rig="threePt" dir="t"/>
    </dgm:scene3d>
    <dgm:sp3d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venn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ibTrans2D1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ImgPlac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ibTrans2D1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2D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sibTrans1D1">
    <dgm:scene3d>
      <a:camera prst="orthographicFront"/>
      <a:lightRig rig="threePt" dir="t"/>
    </dgm:scene3d>
    <dgm:sp3d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venn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align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ImgPlac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align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0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b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ImgPlac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hp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bgSibTrans2D1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callout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conF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dkBgShp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0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ImgPlac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hp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fgSibTrans2D1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0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2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3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1D4">
    <dgm:scene3d>
      <a:camera prst="orthographicFront"/>
      <a:lightRig rig="threePt" dir="t"/>
    </dgm:scene3d>
    <dgm:sp3d/>
    <dgm:style>
      <a:lnRef idx="2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parChTrans2D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style>
      <a:lnRef idx="0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sibTrans1D1">
    <dgm:scene3d>
      <a:camera prst="orthographicFront"/>
      <a:lightRig rig="threePt" dir="t"/>
    </dgm:scene3d>
    <dgm:sp3d/>
    <dgm:style>
      <a:lnRef idx="1">
        <a:srgbClr val="000000"/>
      </a:lnRef>
      <a:fillRef idx="0">
        <a:srgbClr val="000000"/>
      </a:fillRef>
      <a:effectRef idx="0">
        <a:srgbClr val="000000"/>
      </a:effectRef>
      <a:fontRef idx="minor"/>
    </dgm:style>
  </dgm:styleLbl>
  <dgm:styleLbl name="sibTrans2D1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>
        <a:schemeClr val="lt1"/>
      </a:fontRef>
    </dgm:style>
  </dgm:styleLbl>
  <dgm:styleLbl name="solidAlign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B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solidFgAcc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AlignAcc1">
    <dgm:scene3d>
      <a:camera prst="orthographicFront"/>
      <a:lightRig rig="threePt" dir="t"/>
    </dgm:scene3d>
    <dgm:sp3d/>
    <dgm:style>
      <a:lnRef idx="1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trBgShp">
    <dgm:scene3d>
      <a:camera prst="orthographicFront"/>
      <a:lightRig rig="threePt" dir="t"/>
    </dgm:scene3d>
    <dgm:sp3d/>
    <dgm:style>
      <a:lnRef idx="0">
        <a:srgbClr val="000000"/>
      </a:lnRef>
      <a:fillRef idx="1">
        <a:srgbClr val="000000"/>
      </a:fillRef>
      <a:effectRef idx="0">
        <a:srgbClr val="000000"/>
      </a:effectRef>
      <a:fontRef idx="minor"/>
    </dgm:style>
  </dgm:styleLbl>
  <dgm:styleLbl name="vennNode1">
    <dgm:scene3d>
      <a:camera prst="orthographicFront"/>
      <a:lightRig rig="threePt" dir="t"/>
    </dgm:scene3d>
    <dgm:sp3d/>
    <dgm:style>
      <a:lnRef idx="2">
        <a:srgbClr val="000000"/>
      </a:lnRef>
      <a:fillRef idx="1">
        <a:srgbClr val="000000"/>
      </a:fillRef>
      <a:effectRef idx="0">
        <a:srgbClr val="000000"/>
      </a:effectRef>
      <a:fontRef idx="minor">
        <a:schemeClr val="tx1"/>
      </a:fontRef>
    </dgm:style>
  </dgm:styleLbl>
</dgm:styleDef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 name="">
    <p:bg>
      <p:bgRef idx="1001">
        <a:schemeClr val="bg1"/>
      </p:bgRef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47992550" name="Marcador de encabezado 1"/>
          <p:cNvSpPr>
            <a:spLocks noGrp="1"/>
          </p:cNvSpPr>
          <p:nvPr>
            <p:ph type="hdr" sz="quarter"/>
          </p:nvPr>
        </p:nvSpPr>
        <p:spPr bwMode="auto"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256936359" name="Marcador de fecha 2"/>
          <p:cNvSpPr>
            <a:spLocks noGrp="1"/>
          </p:cNvSpPr>
          <p:nvPr>
            <p:ph type="dt" idx="1"/>
          </p:nvPr>
        </p:nvSpPr>
        <p:spPr bwMode="auto"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7781A4EB-43B9-46FE-B6C6-EAE954E39146}" type="datetimeFigureOut">
              <a:rPr lang="en-US"/>
              <a:t>8/14/2025</a:t>
            </a:fld>
            <a:endParaRPr lang="en-US"/>
          </a:p>
        </p:txBody>
      </p:sp>
      <p:sp>
        <p:nvSpPr>
          <p:cNvPr id="1300506978" name="Marcador de imagen de diapositiva 3"/>
          <p:cNvSpPr>
            <a:spLocks noChangeAspect="1" noGrp="1" noRot="1"/>
          </p:cNvSpPr>
          <p:nvPr>
            <p:ph type="sldImg" idx="2"/>
          </p:nvPr>
        </p:nvSpPr>
        <p:spPr bwMode="auto"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>
              <a:defRPr/>
            </a:pPr>
            <a:endParaRPr lang="en-US"/>
          </a:p>
        </p:txBody>
      </p:sp>
      <p:sp>
        <p:nvSpPr>
          <p:cNvPr id="409235429" name="Marcador de notas 4"/>
          <p:cNvSpPr>
            <a:spLocks noGrp="1"/>
          </p:cNvSpPr>
          <p:nvPr>
            <p:ph type="body" sz="quarter" idx="3"/>
          </p:nvPr>
        </p:nvSpPr>
        <p:spPr bwMode="auto"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n-US"/>
          </a:p>
        </p:txBody>
      </p:sp>
      <p:sp>
        <p:nvSpPr>
          <p:cNvPr id="530741787" name="Marcador de pie de página 5"/>
          <p:cNvSpPr>
            <a:spLocks noGrp="1"/>
          </p:cNvSpPr>
          <p:nvPr>
            <p:ph type="ftr" sz="quarter" idx="4"/>
          </p:nvPr>
        </p:nvSpPr>
        <p:spPr bwMode="auto"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991341098" name="Marcador de número de diapositiva 6"/>
          <p:cNvSpPr>
            <a:spLocks noGrp="1"/>
          </p:cNvSpPr>
          <p:nvPr>
            <p:ph type="sldNum" sz="quarter" idx="5"/>
          </p:nvPr>
        </p:nvSpPr>
        <p:spPr bwMode="auto"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>
              <a:defRPr/>
            </a:pPr>
            <a:fld id="{919D2597-DB43-4F77-B5E8-65271FD7F223}" type="slidenum">
              <a:rPr lang="en-US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>
      <a:defRPr sz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 ?>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 ?>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 ?>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 ?>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 ?>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 ?>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 ?>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 ?>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 ?>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 ?>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 ?>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473309" name="Marcador de imagen de diapositiva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505785876" name="Marcador de notas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>
              <a:defRPr/>
            </a:pPr>
            <a:endParaRPr lang="en-US"/>
          </a:p>
        </p:txBody>
      </p:sp>
      <p:sp>
        <p:nvSpPr>
          <p:cNvPr id="1465949405" name="Marcador de número de diapositiva 3"/>
          <p:cNvSpPr>
            <a:spLocks noGrp="1"/>
          </p:cNvSpPr>
          <p:nvPr>
            <p:ph type="sldNum" sz="quarter" idx="5"/>
          </p:nvPr>
        </p:nvSpPr>
        <p:spPr bwMode="auto"/>
        <p:txBody>
          <a:bodyPr/>
          <a:lstStyle/>
          <a:p>
            <a:pPr>
              <a:defRPr/>
            </a:pPr>
            <a:fld id="{919D2597-DB43-4F77-B5E8-65271FD7F223}" type="slidenum">
              <a:rPr lang="en-US"/>
              <a:t>1</a:t>
            </a:fld>
            <a:endParaRPr 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7032956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3080208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62886244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98DE21C8-5E55-5A74-AD81-3D640ABEE34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8997063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07417340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192690414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B87421BC-C980-286D-6146-989088CF739A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42570880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93691025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146627288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03937CDF-FC50-A514-3892-9EE8C56EB3C6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1027287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332339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154097776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EED9326-0A70-5CB6-D01B-D19EC5859EF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5105927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835988924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62831362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2807D671-B867-DC5D-2E35-C3E558D8460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3918082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6137428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1325192765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55A9FAD7-E767-FC20-44E9-28545E20638F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64004276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28212563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1544326999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C8B1DD8F-6372-1ECD-5B19-9ECEDD00FCE8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16579111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49311824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1690250041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109E012B-A14A-1F65-4367-D70960E8502C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95248068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645908440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407425330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22A8515-327A-0219-F525-D9AA7672D894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599881502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373144982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1259850066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746E657B-2DD6-9785-A448-C37C78A23364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982971865" name="Slide Image Placeholder 1"/>
          <p:cNvSpPr>
            <a:spLocks noChangeAspect="1" noGrp="1" noRot="1"/>
          </p:cNvSpPr>
          <p:nvPr>
            <p:ph type="sldImg"/>
          </p:nvPr>
        </p:nvSpPr>
        <p:spPr bwMode="auto"/>
      </p:sp>
      <p:sp>
        <p:nvSpPr>
          <p:cNvPr id="1325324949" name="Notes Placeholder 2"/>
          <p:cNvSpPr>
            <a:spLocks noGrp="1"/>
          </p:cNvSpPr>
          <p:nvPr>
            <p:ph type="body" idx="1"/>
          </p:nvPr>
        </p:nvSpPr>
        <p:spPr bwMode="auto"/>
        <p:txBody>
          <a:bodyPr/>
          <a:lstStyle/>
          <a:p>
            <a:pPr algn="ctr">
              <a:defRPr/>
            </a:pPr>
            <a:endParaRPr/>
          </a:p>
        </p:txBody>
      </p:sp>
      <p:sp>
        <p:nvSpPr>
          <p:cNvPr id="1244896817" name="Slide Number Placeholder 3"/>
          <p:cNvSpPr>
            <a:spLocks noGrp="1"/>
          </p:cNvSpPr>
          <p:nvPr>
            <p:ph type="sldNum" sz="quarter" idx="10"/>
          </p:nvPr>
        </p:nvSpPr>
        <p:spPr bwMode="auto"/>
        <p:txBody>
          <a:bodyPr/>
          <a:lstStyle/>
          <a:p>
            <a:pPr>
              <a:defRPr/>
            </a:pPr>
            <a:fld id="{AB481981-8A45-2895-1F5C-3D57FE90B3D7}" type="slidenum">
              <a:rPr/>
              <a:t/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" userDrawn="1">
  <p:cSld name="Diapositiva de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62758011" name="Título 1"/>
          <p:cNvSpPr>
            <a:spLocks noGrp="1"/>
          </p:cNvSpPr>
          <p:nvPr>
            <p:ph type="ctrTitle"/>
          </p:nvPr>
        </p:nvSpPr>
        <p:spPr bwMode="auto"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930499066" name="Subtítulo 2"/>
          <p:cNvSpPr>
            <a:spLocks noGrp="1"/>
          </p:cNvSpPr>
          <p:nvPr>
            <p:ph type="subTitle" idx="1"/>
          </p:nvPr>
        </p:nvSpPr>
        <p:spPr bwMode="auto"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>
              <a:defRPr/>
            </a:pPr>
            <a:r>
              <a:rPr lang="es-ES"/>
              <a:t>Haga clic para modificar el estilo de subtítulo del patrón</a:t>
            </a:r>
            <a:endParaRPr lang="es-CO"/>
          </a:p>
        </p:txBody>
      </p:sp>
      <p:sp>
        <p:nvSpPr>
          <p:cNvPr id="456099880" name="Marcador de fech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70DF415D-07BA-47F7-8D34-DECBEA964122}" type="datetime1">
              <a:rPr lang="es-CO"/>
              <a:t>14/08/2025</a:t>
            </a:fld>
            <a:endParaRPr lang="es-CO"/>
          </a:p>
        </p:txBody>
      </p:sp>
      <p:sp>
        <p:nvSpPr>
          <p:cNvPr id="39823421" name="Marcador de pie de pá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1777327028" name="Marcador de número de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x" userDrawn="1">
  <p:cSld name="Título y texto vertical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20296149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426974911" name="Marcador de texto vertical 2"/>
          <p:cNvSpPr>
            <a:spLocks noGrp="1"/>
          </p:cNvSpPr>
          <p:nvPr>
            <p:ph type="body" orient="vert" idx="1"/>
          </p:nvPr>
        </p:nvSpPr>
        <p:spPr bwMode="auto"/>
        <p:txBody>
          <a:bodyPr vert="eaVert"/>
          <a:lstStyle/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CO"/>
          </a:p>
        </p:txBody>
      </p:sp>
      <p:sp>
        <p:nvSpPr>
          <p:cNvPr id="302798681" name="Marcador de fech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47ADA239-180F-4853-BC64-6535A0F25747}" type="datetime1">
              <a:rPr lang="es-CO"/>
              <a:t>14/08/2025</a:t>
            </a:fld>
            <a:endParaRPr lang="es-CO"/>
          </a:p>
        </p:txBody>
      </p:sp>
      <p:sp>
        <p:nvSpPr>
          <p:cNvPr id="572109427" name="Marcador de pie de pá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427197992" name="Marcador de número de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vertTitleAndTx" userDrawn="1">
  <p:cSld name="Título vertical y text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840670713" name="Título vertical 1"/>
          <p:cNvSpPr>
            <a:spLocks noGrp="1"/>
          </p:cNvSpPr>
          <p:nvPr>
            <p:ph type="title" orient="vert"/>
          </p:nvPr>
        </p:nvSpPr>
        <p:spPr bwMode="auto">
          <a:xfrm>
            <a:off x="8724900" y="365125"/>
            <a:ext cx="2628900" cy="5811838"/>
          </a:xfrm>
        </p:spPr>
        <p:txBody>
          <a:bodyPr vert="eaVert"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787794207" name="Marcador de texto vertical 2"/>
          <p:cNvSpPr>
            <a:spLocks noGrp="1"/>
          </p:cNvSpPr>
          <p:nvPr>
            <p:ph type="body" orient="vert" idx="1"/>
          </p:nvPr>
        </p:nvSpPr>
        <p:spPr bwMode="auto">
          <a:xfrm>
            <a:off x="838200" y="365125"/>
            <a:ext cx="7734300" cy="5811838"/>
          </a:xfrm>
        </p:spPr>
        <p:txBody>
          <a:bodyPr vert="eaVert"/>
          <a:lstStyle/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CO"/>
          </a:p>
        </p:txBody>
      </p:sp>
      <p:sp>
        <p:nvSpPr>
          <p:cNvPr id="1085090311" name="Marcador de fech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A580723-32D4-4237-A9E2-626F272C3F59}" type="datetime1">
              <a:rPr lang="es-CO"/>
              <a:t>14/08/2025</a:t>
            </a:fld>
            <a:endParaRPr lang="es-CO"/>
          </a:p>
        </p:txBody>
      </p:sp>
      <p:sp>
        <p:nvSpPr>
          <p:cNvPr id="953564398" name="Marcador de pie de pá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440411988" name="Marcador de número de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" userDrawn="1">
  <p:cSld name="Título y objeto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54043971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052456348" name="Marcador de contenido 2"/>
          <p:cNvSpPr>
            <a:spLocks noGrp="1"/>
          </p:cNvSpPr>
          <p:nvPr>
            <p:ph idx="1"/>
          </p:nvPr>
        </p:nvSpPr>
        <p:spPr bwMode="auto"/>
        <p:txBody>
          <a:bodyPr/>
          <a:lstStyle/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CO"/>
          </a:p>
        </p:txBody>
      </p:sp>
      <p:sp>
        <p:nvSpPr>
          <p:cNvPr id="181870960" name="Marcador de fech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0B75900-94B1-4C31-85B1-D1B90CF893CF}" type="datetime1">
              <a:rPr lang="es-CO"/>
              <a:t>14/08/2025</a:t>
            </a:fld>
            <a:endParaRPr lang="es-CO"/>
          </a:p>
        </p:txBody>
      </p:sp>
      <p:sp>
        <p:nvSpPr>
          <p:cNvPr id="1143243950" name="Marcador de pie de pá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1178413963" name="Marcador de número de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secHead" userDrawn="1">
  <p:cSld name="Encabezado de secció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65491864" name="Título 1"/>
          <p:cNvSpPr>
            <a:spLocks noGrp="1"/>
          </p:cNvSpPr>
          <p:nvPr>
            <p:ph type="title"/>
          </p:nvPr>
        </p:nvSpPr>
        <p:spPr bwMode="auto"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951922664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</p:txBody>
      </p:sp>
      <p:sp>
        <p:nvSpPr>
          <p:cNvPr id="1283088066" name="Marcador de fecha 3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6115E415-D31E-450B-A1C6-0F0F6DD99058}" type="datetime1">
              <a:rPr lang="es-CO"/>
              <a:t>14/08/2025</a:t>
            </a:fld>
            <a:endParaRPr lang="es-CO"/>
          </a:p>
        </p:txBody>
      </p:sp>
      <p:sp>
        <p:nvSpPr>
          <p:cNvPr id="1666325611" name="Marcador de pie de página 4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1167187788" name="Marcador de número de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Obj" userDrawn="1">
  <p:cSld name="Dos objetos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42405647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165241818" name="Marcador de contenido 2"/>
          <p:cNvSpPr>
            <a:spLocks noGrp="1"/>
          </p:cNvSpPr>
          <p:nvPr>
            <p:ph sz="half" idx="1"/>
          </p:nvPr>
        </p:nvSpPr>
        <p:spPr bwMode="auto">
          <a:xfrm>
            <a:off x="838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CO"/>
          </a:p>
        </p:txBody>
      </p:sp>
      <p:sp>
        <p:nvSpPr>
          <p:cNvPr id="1104276492" name="Marcador de contenido 3"/>
          <p:cNvSpPr>
            <a:spLocks noGrp="1"/>
          </p:cNvSpPr>
          <p:nvPr>
            <p:ph sz="half" idx="2"/>
          </p:nvPr>
        </p:nvSpPr>
        <p:spPr bwMode="auto">
          <a:xfrm>
            <a:off x="6172200" y="1825625"/>
            <a:ext cx="5181600" cy="4351338"/>
          </a:xfrm>
        </p:spPr>
        <p:txBody>
          <a:bodyPr/>
          <a:lstStyle/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CO"/>
          </a:p>
        </p:txBody>
      </p:sp>
      <p:sp>
        <p:nvSpPr>
          <p:cNvPr id="557036315" name="Marcador de fech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20B159BE-FE3F-4D43-B9BE-9461DD3746B9}" type="datetime1">
              <a:rPr lang="es-CO"/>
              <a:t>14/08/2025</a:t>
            </a:fld>
            <a:endParaRPr lang="es-CO"/>
          </a:p>
        </p:txBody>
      </p:sp>
      <p:sp>
        <p:nvSpPr>
          <p:cNvPr id="139908078" name="Marcador de pie de pá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1523408974" name="Marcador de número de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woTxTwoObj" userDrawn="1">
  <p:cSld name="Comparación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857536147" name="Título 1"/>
          <p:cNvSpPr>
            <a:spLocks noGrp="1"/>
          </p:cNvSpPr>
          <p:nvPr>
            <p:ph type="title"/>
          </p:nvPr>
        </p:nvSpPr>
        <p:spPr bwMode="auto">
          <a:xfrm>
            <a:off x="839788" y="365125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609057554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</p:txBody>
      </p:sp>
      <p:sp>
        <p:nvSpPr>
          <p:cNvPr id="2112303604" name="Marcador de contenido 3"/>
          <p:cNvSpPr>
            <a:spLocks noGrp="1"/>
          </p:cNvSpPr>
          <p:nvPr>
            <p:ph sz="half" idx="2"/>
          </p:nvPr>
        </p:nvSpPr>
        <p:spPr bwMode="auto">
          <a:xfrm>
            <a:off x="839788" y="2505074"/>
            <a:ext cx="5157787" cy="3684588"/>
          </a:xfrm>
        </p:spPr>
        <p:txBody>
          <a:bodyPr/>
          <a:lstStyle/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CO"/>
          </a:p>
        </p:txBody>
      </p:sp>
      <p:sp>
        <p:nvSpPr>
          <p:cNvPr id="966321832" name="Marcador de texto 4"/>
          <p:cNvSpPr>
            <a:spLocks noGrp="1"/>
          </p:cNvSpPr>
          <p:nvPr>
            <p:ph type="body" sz="quarter" idx="3"/>
          </p:nvPr>
        </p:nvSpPr>
        <p:spPr bwMode="auto"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</p:txBody>
      </p:sp>
      <p:sp>
        <p:nvSpPr>
          <p:cNvPr id="1531251679" name="Marcador de contenido 5"/>
          <p:cNvSpPr>
            <a:spLocks noGrp="1"/>
          </p:cNvSpPr>
          <p:nvPr>
            <p:ph sz="quarter" idx="4"/>
          </p:nvPr>
        </p:nvSpPr>
        <p:spPr bwMode="auto">
          <a:xfrm>
            <a:off x="6172200" y="2505074"/>
            <a:ext cx="5183188" cy="3684588"/>
          </a:xfrm>
        </p:spPr>
        <p:txBody>
          <a:bodyPr/>
          <a:lstStyle/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CO"/>
          </a:p>
        </p:txBody>
      </p:sp>
      <p:sp>
        <p:nvSpPr>
          <p:cNvPr id="1127537515" name="Marcador de fecha 6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193A4F03-D799-4242-866F-9B651BEA2364}" type="datetime1">
              <a:rPr lang="es-CO"/>
              <a:t>14/08/2025</a:t>
            </a:fld>
            <a:endParaRPr lang="es-CO"/>
          </a:p>
        </p:txBody>
      </p:sp>
      <p:sp>
        <p:nvSpPr>
          <p:cNvPr id="455012476" name="Marcador de pie de página 7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875645259" name="Marcador de número de diapositiva 8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titleOnly" userDrawn="1">
  <p:cSld name="Solo el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08078413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470695982" name="Marcador de fecha 2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5868CAC0-E3FE-4507-829F-83680E1AB600}" type="datetime1">
              <a:rPr lang="es-CO"/>
              <a:t>14/08/2025</a:t>
            </a:fld>
            <a:endParaRPr lang="es-CO"/>
          </a:p>
        </p:txBody>
      </p:sp>
      <p:sp>
        <p:nvSpPr>
          <p:cNvPr id="1664936838" name="Marcador de pie de página 3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1397903742" name="Marcador de número de diapositiva 4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blank" userDrawn="1">
  <p:cSld name="En blanc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00798688" name="Marcador de fecha 1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F18DDA82-914A-469F-AC7E-7C5DF900D03F}" type="datetime1">
              <a:rPr lang="es-CO"/>
              <a:t>14/08/2025</a:t>
            </a:fld>
            <a:endParaRPr lang="es-CO"/>
          </a:p>
        </p:txBody>
      </p:sp>
      <p:sp>
        <p:nvSpPr>
          <p:cNvPr id="1022831150" name="Marcador de pie de página 2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884287700" name="Marcador de número de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objTx" userDrawn="1">
  <p:cSld name="Contenido con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11722927" name="Títu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908226816" name="Marcador de contenido 2"/>
          <p:cNvSpPr>
            <a:spLocks noGrp="1"/>
          </p:cNvSpPr>
          <p:nvPr>
            <p:ph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CO"/>
          </a:p>
        </p:txBody>
      </p:sp>
      <p:sp>
        <p:nvSpPr>
          <p:cNvPr id="1655560225" name="Marcador de tex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</p:txBody>
      </p:sp>
      <p:sp>
        <p:nvSpPr>
          <p:cNvPr id="1042665629" name="Marcador de fech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B55A860A-7CD1-4A3E-9365-60AAC27E655A}" type="datetime1">
              <a:rPr lang="es-CO"/>
              <a:t>14/08/2025</a:t>
            </a:fld>
            <a:endParaRPr lang="es-CO"/>
          </a:p>
        </p:txBody>
      </p:sp>
      <p:sp>
        <p:nvSpPr>
          <p:cNvPr id="1812533701" name="Marcador de pie de pá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1642788242" name="Marcador de número de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matchingName="" preserve="1" showMasterPhAnim="0" showMasterSp="1" type="picTx" userDrawn="1">
  <p:cSld name="Imagen con título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409221145" name="Título 1"/>
          <p:cNvSpPr>
            <a:spLocks noGrp="1"/>
          </p:cNvSpPr>
          <p:nvPr>
            <p:ph type="title"/>
          </p:nvPr>
        </p:nvSpPr>
        <p:spPr bwMode="auto"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1624417584" name="Marcador de posición de imagen 2"/>
          <p:cNvSpPr>
            <a:spLocks noGrp="1"/>
          </p:cNvSpPr>
          <p:nvPr>
            <p:ph type="pic" idx="1"/>
          </p:nvPr>
        </p:nvSpPr>
        <p:spPr bwMode="auto"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>
              <a:defRPr/>
            </a:pPr>
            <a:endParaRPr lang="es-CO"/>
          </a:p>
        </p:txBody>
      </p:sp>
      <p:sp>
        <p:nvSpPr>
          <p:cNvPr id="1781440844" name="Marcador de texto 3"/>
          <p:cNvSpPr>
            <a:spLocks noGrp="1"/>
          </p:cNvSpPr>
          <p:nvPr>
            <p:ph type="body" sz="half" idx="2"/>
          </p:nvPr>
        </p:nvSpPr>
        <p:spPr bwMode="auto"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</p:txBody>
      </p:sp>
      <p:sp>
        <p:nvSpPr>
          <p:cNvPr id="527631466" name="Marcador de fecha 4"/>
          <p:cNvSpPr>
            <a:spLocks noGrp="1"/>
          </p:cNvSpPr>
          <p:nvPr>
            <p:ph type="dt" sz="half" idx="10"/>
          </p:nvPr>
        </p:nvSpPr>
        <p:spPr bwMode="auto"/>
        <p:txBody>
          <a:bodyPr/>
          <a:lstStyle/>
          <a:p>
            <a:pPr>
              <a:defRPr/>
            </a:pPr>
            <a:fld id="{9515C2D6-893D-46C7-9837-175B5A6201E7}" type="datetime1">
              <a:rPr lang="es-CO"/>
              <a:t>14/08/2025</a:t>
            </a:fld>
            <a:endParaRPr lang="es-CO"/>
          </a:p>
        </p:txBody>
      </p:sp>
      <p:sp>
        <p:nvSpPr>
          <p:cNvPr id="734453086" name="Marcador de pie de página 5"/>
          <p:cNvSpPr>
            <a:spLocks noGrp="1"/>
          </p:cNvSpPr>
          <p:nvPr>
            <p:ph type="ftr" sz="quarter" idx="11"/>
          </p:nvPr>
        </p:nvSpPr>
        <p:spPr bwMode="auto"/>
        <p:txBody>
          <a:bodyPr/>
          <a:lstStyle/>
          <a:p>
            <a:pPr>
              <a:defRPr/>
            </a:pPr>
            <a:endParaRPr lang="es-CO"/>
          </a:p>
        </p:txBody>
      </p:sp>
      <p:sp>
        <p:nvSpPr>
          <p:cNvPr id="170433569" name="Marcador de número de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jp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preserve="0">
  <p:cSld name="">
    <p:bg>
      <p:bgPr shadeToTitle="0">
        <a:blipFill>
          <a:blip r:embed="rId13">
            <a:lum/>
          </a:blip>
          <a:stretch>
            <a:fillRect l="0" t="-9000" r="0" b="-9000"/>
          </a:stretch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11081479" name="Marcador de título 1"/>
          <p:cNvSpPr>
            <a:spLocks noGrp="1"/>
          </p:cNvSpPr>
          <p:nvPr>
            <p:ph type="title"/>
          </p:nvPr>
        </p:nvSpPr>
        <p:spPr bwMode="auto"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s-ES"/>
              <a:t>Haga clic para modificar el estilo de título del patrón</a:t>
            </a:r>
            <a:endParaRPr lang="es-CO"/>
          </a:p>
        </p:txBody>
      </p:sp>
      <p:sp>
        <p:nvSpPr>
          <p:cNvPr id="522137631" name="Marcador de texto 2"/>
          <p:cNvSpPr>
            <a:spLocks noGrp="1"/>
          </p:cNvSpPr>
          <p:nvPr>
            <p:ph type="body" idx="1"/>
          </p:nvPr>
        </p:nvSpPr>
        <p:spPr bwMode="auto"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>
              <a:defRPr/>
            </a:pPr>
            <a:r>
              <a:rPr lang="es-ES"/>
              <a:t>Haga clic para modificar los estilos de texto del patrón</a:t>
            </a:r>
            <a:endParaRPr/>
          </a:p>
          <a:p>
            <a:pPr lvl="1">
              <a:defRPr/>
            </a:pPr>
            <a:r>
              <a:rPr lang="es-ES"/>
              <a:t>Segundo nivel</a:t>
            </a:r>
            <a:endParaRPr/>
          </a:p>
          <a:p>
            <a:pPr lvl="2">
              <a:defRPr/>
            </a:pPr>
            <a:r>
              <a:rPr lang="es-ES"/>
              <a:t>Tercer nivel</a:t>
            </a:r>
            <a:endParaRPr/>
          </a:p>
          <a:p>
            <a:pPr lvl="3">
              <a:defRPr/>
            </a:pPr>
            <a:r>
              <a:rPr lang="es-ES"/>
              <a:t>Cuarto nivel</a:t>
            </a:r>
            <a:endParaRPr/>
          </a:p>
          <a:p>
            <a:pPr lvl="4">
              <a:defRPr/>
            </a:pPr>
            <a:r>
              <a:rPr lang="es-ES"/>
              <a:t>Quinto nivel</a:t>
            </a:r>
            <a:endParaRPr lang="es-CO"/>
          </a:p>
        </p:txBody>
      </p:sp>
      <p:sp>
        <p:nvSpPr>
          <p:cNvPr id="17284936" name="Marcador de fecha 3"/>
          <p:cNvSpPr>
            <a:spLocks noGrp="1"/>
          </p:cNvSpPr>
          <p:nvPr>
            <p:ph type="dt" sz="half" idx="2"/>
          </p:nvPr>
        </p:nvSpPr>
        <p:spPr bwMode="auto"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>
              <a:defRPr/>
            </a:pPr>
            <a:fld id="{E4BA358E-1DD3-446A-B5AD-B5B5D0E78ECF}" type="datetime1">
              <a:rPr lang="es-CO"/>
              <a:t>14/08/2025</a:t>
            </a:fld>
            <a:endParaRPr lang="es-CO"/>
          </a:p>
        </p:txBody>
      </p:sp>
      <p:sp>
        <p:nvSpPr>
          <p:cNvPr id="1088505309" name="Marcador de pie de página 4"/>
          <p:cNvSpPr>
            <a:spLocks noGrp="1"/>
          </p:cNvSpPr>
          <p:nvPr>
            <p:ph type="ftr" sz="quarter" idx="3"/>
          </p:nvPr>
        </p:nvSpPr>
        <p:spPr bwMode="auto"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>
              <a:defRPr/>
            </a:pPr>
            <a:endParaRPr lang="es-CO"/>
          </a:p>
        </p:txBody>
      </p:sp>
      <p:sp>
        <p:nvSpPr>
          <p:cNvPr id="890367384" name="Marcador de número de diapositiva 5"/>
          <p:cNvSpPr>
            <a:spLocks noGrp="1"/>
          </p:cNvSpPr>
          <p:nvPr>
            <p:ph type="sldNum" sz="quarter" idx="4"/>
          </p:nvPr>
        </p:nvSpPr>
        <p:spPr bwMode="auto"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pPr>
              <a:defRPr/>
            </a:pPr>
            <a:fld id="{D4F32E6B-88C6-4837-88C4-2088D1FF397E}" type="slidenum">
              <a:rPr lang="es-CO"/>
              <a:t>‹#›</a:t>
            </a:fld>
            <a:endParaRPr lang="es-CO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dt="0" ftr="0" hdr="0" sldNum="1"/>
  <p:txStyles>
    <p:titleStyle>
      <a:lvl1pPr algn="l" defTabSz="914400" rtl="0">
        <a:lnSpc>
          <a:spcPct val="90000"/>
        </a:lnSpc>
        <a:spcBef>
          <a:spcPts val="0"/>
        </a:spcBef>
        <a:buNone/>
        <a:defRPr sz="44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>
        <a:lnSpc>
          <a:spcPct val="90000"/>
        </a:lnSpc>
        <a:spcBef>
          <a:spcPts val="1000"/>
        </a:spcBef>
        <a:buFont typeface="Arial"/>
        <a:buChar char="•"/>
        <a:defRPr sz="28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4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20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>
        <a:lnSpc>
          <a:spcPct val="90000"/>
        </a:lnSpc>
        <a:spcBef>
          <a:spcPts val="500"/>
        </a:spcBef>
        <a:buFont typeface="Arial"/>
        <a:buChar char="•"/>
        <a:defRPr sz="18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O"/>
      </a:defPPr>
      <a:lvl1pPr marL="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>
        <a:defRPr sz="18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24.png"/><Relationship Id="rId4" Type="http://schemas.openxmlformats.org/officeDocument/2006/relationships/image" Target="../media/image25.png"/></Relationships>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jpg"/><Relationship Id="rId4" Type="http://schemas.microsoft.com/office/2007/relationships/diagramDrawing" Target="../diagrams/drawing1.xml" /><Relationship Id="rId5" Type="http://schemas.openxmlformats.org/officeDocument/2006/relationships/diagramData" Target="../diagrams/data1.xml" /><Relationship Id="rId6" Type="http://schemas.openxmlformats.org/officeDocument/2006/relationships/diagramColors" Target="../diagrams/colors1.xml" /><Relationship Id="rId7" Type="http://schemas.openxmlformats.org/officeDocument/2006/relationships/diagramLayout" Target="../diagrams/layout1.xml" /><Relationship Id="rId8" Type="http://schemas.openxmlformats.org/officeDocument/2006/relationships/diagramQuickStyle" Target="../diagrams/quickStyle1.xml" /></Relationships>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microsoft.com/office/2007/relationships/diagramDrawing" Target="../diagrams/drawing2.xml" /><Relationship Id="rId4" Type="http://schemas.openxmlformats.org/officeDocument/2006/relationships/diagramData" Target="../diagrams/data2.xml" /><Relationship Id="rId5" Type="http://schemas.openxmlformats.org/officeDocument/2006/relationships/diagramColors" Target="../diagrams/colors2.xml" /><Relationship Id="rId6" Type="http://schemas.openxmlformats.org/officeDocument/2006/relationships/diagramLayout" Target="../diagrams/layout2.xml" /><Relationship Id="rId7" Type="http://schemas.openxmlformats.org/officeDocument/2006/relationships/diagramQuickStyle" Target="../diagrams/quickStyle2.xml" /><Relationship Id="rId8" Type="http://schemas.openxmlformats.org/officeDocument/2006/relationships/image" Target="../media/image2.jpg"/></Relationships>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microsoft.com/office/2007/relationships/diagramDrawing" Target="../diagrams/drawing3.xml" /><Relationship Id="rId4" Type="http://schemas.openxmlformats.org/officeDocument/2006/relationships/diagramData" Target="../diagrams/data3.xml" /><Relationship Id="rId5" Type="http://schemas.openxmlformats.org/officeDocument/2006/relationships/diagramColors" Target="../diagrams/colors3.xml" /><Relationship Id="rId6" Type="http://schemas.openxmlformats.org/officeDocument/2006/relationships/diagramLayout" Target="../diagrams/layout3.xml" /><Relationship Id="rId7" Type="http://schemas.openxmlformats.org/officeDocument/2006/relationships/diagramQuickStyle" Target="../diagrams/quickStyle3.xml" /><Relationship Id="rId8" Type="http://schemas.openxmlformats.org/officeDocument/2006/relationships/image" Target="../media/image7.png"/><Relationship Id="rId9" Type="http://schemas.openxmlformats.org/officeDocument/2006/relationships/image" Target="../media/image8.png"/><Relationship Id="rId10" Type="http://schemas.openxmlformats.org/officeDocument/2006/relationships/image" Target="../media/image9.png"/></Relationships>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Relationship Id="rId4" Type="http://schemas.openxmlformats.org/officeDocument/2006/relationships/image" Target="../media/image12.png"/><Relationship Id="rId5" Type="http://schemas.openxmlformats.org/officeDocument/2006/relationships/image" Target="../media/image13.png"/></Relationships>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/Relationships>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7.png"/><Relationship Id="rId4" Type="http://schemas.openxmlformats.org/officeDocument/2006/relationships/image" Target="../media/image18.png"/><Relationship Id="rId5" Type="http://schemas.openxmlformats.org/officeDocument/2006/relationships/image" Target="../media/image19.png"/></Relationships>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Relationship Id="rId4" Type="http://schemas.openxmlformats.org/officeDocument/2006/relationships/image" Target="../media/image21.png"/><Relationship Id="rId5" Type="http://schemas.openxmlformats.org/officeDocument/2006/relationships/image" Target="../media/image22.png"/><Relationship Id="rId6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blipFill>
          <a:blip r:embed="rId3">
            <a:lum/>
          </a:blip>
          <a:stretch>
            <a:fillRect l="0" t="-9000" r="0" b="-9000"/>
          </a:stretch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 useBgFill="1">
        <p:nvSpPr>
          <p:cNvPr id="166761638" name="Rectangle 52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s-CO"/>
          </a:p>
        </p:txBody>
      </p:sp>
      <p:sp useBgFill="1">
        <p:nvSpPr>
          <p:cNvPr id="2082903390" name="Freeform: Shape 54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1114425" y="0"/>
            <a:ext cx="9963150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 fill="norm" stroke="1" extrusionOk="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solidFill>
              <a:srgbClr val="EFEFEF"/>
            </a:solidFill>
          </a:ln>
          <a:effectLst>
            <a:outerShdw blurRad="139700" sx="102000" sy="102000" algn="ctr" rotWithShape="0">
              <a:schemeClr val="bg1">
                <a:lumMod val="85000"/>
                <a:alpha val="38000"/>
              </a:scheme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s-CO" sz="1800" b="0" i="0" u="none" strike="noStrike" cap="none" spc="0">
              <a:ln>
                <a:noFill/>
              </a:ln>
              <a:solidFill>
                <a:prstClr val="white"/>
              </a:solidFill>
              <a:latin typeface="Calibri"/>
              <a:ea typeface="+mn-ea"/>
              <a:cs typeface="+mn-cs"/>
            </a:endParaRPr>
          </a:p>
        </p:txBody>
      </p:sp>
      <p:sp useBgFill="1">
        <p:nvSpPr>
          <p:cNvPr id="1721154848" name="Freeform: Shape 56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1121664" y="0"/>
            <a:ext cx="9948672" cy="6858000"/>
          </a:xfrm>
          <a:custGeom>
            <a:avLst/>
            <a:gdLst>
              <a:gd name="connsiteX0" fmla="*/ 1595771 w 9963150"/>
              <a:gd name="connsiteY0" fmla="*/ 0 h 6858000"/>
              <a:gd name="connsiteX1" fmla="*/ 8367379 w 9963150"/>
              <a:gd name="connsiteY1" fmla="*/ 0 h 6858000"/>
              <a:gd name="connsiteX2" fmla="*/ 8504080 w 9963150"/>
              <a:gd name="connsiteY2" fmla="*/ 130333 h 6858000"/>
              <a:gd name="connsiteX3" fmla="*/ 9963150 w 9963150"/>
              <a:gd name="connsiteY3" fmla="*/ 3652838 h 6858000"/>
              <a:gd name="connsiteX4" fmla="*/ 8825600 w 9963150"/>
              <a:gd name="connsiteY4" fmla="*/ 6821583 h 6858000"/>
              <a:gd name="connsiteX5" fmla="*/ 8794055 w 9963150"/>
              <a:gd name="connsiteY5" fmla="*/ 6858000 h 6858000"/>
              <a:gd name="connsiteX6" fmla="*/ 1169096 w 9963150"/>
              <a:gd name="connsiteY6" fmla="*/ 6858000 h 6858000"/>
              <a:gd name="connsiteX7" fmla="*/ 1137550 w 9963150"/>
              <a:gd name="connsiteY7" fmla="*/ 6821583 h 6858000"/>
              <a:gd name="connsiteX8" fmla="*/ 0 w 9963150"/>
              <a:gd name="connsiteY8" fmla="*/ 3652838 h 6858000"/>
              <a:gd name="connsiteX9" fmla="*/ 1459070 w 9963150"/>
              <a:gd name="connsiteY9" fmla="*/ 13033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9963150" h="6858000" fill="norm" stroke="1" extrusionOk="0">
                <a:moveTo>
                  <a:pt x="1595771" y="0"/>
                </a:moveTo>
                <a:lnTo>
                  <a:pt x="8367379" y="0"/>
                </a:lnTo>
                <a:lnTo>
                  <a:pt x="8504080" y="130333"/>
                </a:lnTo>
                <a:cubicBezTo>
                  <a:pt x="9405568" y="1031820"/>
                  <a:pt x="9963150" y="2277214"/>
                  <a:pt x="9963150" y="3652838"/>
                </a:cubicBezTo>
                <a:cubicBezTo>
                  <a:pt x="9963150" y="4856509"/>
                  <a:pt x="9536251" y="5960473"/>
                  <a:pt x="8825600" y="6821583"/>
                </a:cubicBezTo>
                <a:lnTo>
                  <a:pt x="8794055" y="6858000"/>
                </a:lnTo>
                <a:lnTo>
                  <a:pt x="1169096" y="6858000"/>
                </a:lnTo>
                <a:lnTo>
                  <a:pt x="1137550" y="6821583"/>
                </a:lnTo>
                <a:cubicBezTo>
                  <a:pt x="426899" y="5960473"/>
                  <a:pt x="0" y="4856509"/>
                  <a:pt x="0" y="3652838"/>
                </a:cubicBezTo>
                <a:cubicBezTo>
                  <a:pt x="0" y="2277214"/>
                  <a:pt x="557582" y="1031820"/>
                  <a:pt x="1459070" y="130333"/>
                </a:cubicBezTo>
                <a:close/>
              </a:path>
            </a:pathLst>
          </a:custGeom>
          <a:ln w="952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s-CO" sz="1800" b="0" i="0" u="none" strike="noStrike" cap="none" spc="0">
              <a:ln>
                <a:noFill/>
              </a:ln>
              <a:solidFill>
                <a:prstClr val="white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379198720" name="Subtítulo 2"/>
          <p:cNvSpPr>
            <a:spLocks noGrp="1"/>
          </p:cNvSpPr>
          <p:nvPr>
            <p:ph type="subTitle" idx="1"/>
          </p:nvPr>
        </p:nvSpPr>
        <p:spPr bwMode="auto">
          <a:xfrm>
            <a:off x="1966912" y="5645150"/>
            <a:ext cx="8258176" cy="6318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defRPr/>
            </a:pPr>
            <a:r>
              <a:rPr lang="es-CO" sz="1500">
                <a:latin typeface="+mn-lt"/>
                <a:ea typeface="+mn-ea"/>
                <a:cs typeface="+mn-cs"/>
              </a:rPr>
              <a:t>Luis A. García </a:t>
            </a:r>
            <a:endParaRPr/>
          </a:p>
          <a:p>
            <a:pPr>
              <a:defRPr/>
            </a:pPr>
            <a:r>
              <a:rPr lang="es-CO" sz="1500">
                <a:latin typeface="+mn-lt"/>
                <a:ea typeface="+mn-ea"/>
                <a:cs typeface="+mn-cs"/>
              </a:rPr>
              <a:t>Ms. Big Data y Data </a:t>
            </a:r>
            <a:r>
              <a:rPr lang="es-CO" sz="1500">
                <a:latin typeface="+mn-lt"/>
                <a:ea typeface="+mn-ea"/>
                <a:cs typeface="+mn-cs"/>
              </a:rPr>
              <a:t>Scientist</a:t>
            </a:r>
            <a:endParaRPr lang="es-CO" sz="1500">
              <a:latin typeface="+mn-lt"/>
              <a:ea typeface="+mn-ea"/>
              <a:cs typeface="+mn-cs"/>
            </a:endParaRPr>
          </a:p>
        </p:txBody>
      </p:sp>
      <p:sp>
        <p:nvSpPr>
          <p:cNvPr id="1085468048" name="Rectangle 58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3718560" y="5524786"/>
            <a:ext cx="4754880" cy="27432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s-CO" sz="1800" b="0" i="0" u="none" strike="noStrike" cap="none" spc="0">
              <a:ln>
                <a:noFill/>
              </a:ln>
              <a:solidFill>
                <a:prstClr val="white"/>
              </a:solidFill>
              <a:latin typeface="Calibri"/>
              <a:ea typeface="+mn-ea"/>
              <a:cs typeface="+mn-cs"/>
            </a:endParaRPr>
          </a:p>
        </p:txBody>
      </p:sp>
      <p:sp>
        <p:nvSpPr>
          <p:cNvPr id="808844694" name="CuadroTexto 28"/>
          <p:cNvSpPr txBox="1"/>
          <p:nvPr/>
        </p:nvSpPr>
        <p:spPr bwMode="auto">
          <a:xfrm>
            <a:off x="3891064" y="2937752"/>
            <a:ext cx="4754880" cy="2308324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defRPr/>
            </a:pPr>
            <a:r>
              <a:rPr lang="es-CO" sz="4800">
                <a:ln w="0"/>
                <a:solidFill>
                  <a:schemeClr val="accent1"/>
                </a:solidFill>
                <a:latin typeface="Times New Roman"/>
                <a:cs typeface="Times New Roman"/>
              </a:rPr>
              <a:t>Predicción de </a:t>
            </a:r>
            <a:r>
              <a:rPr lang="es-CO" sz="4800">
                <a:ln w="0"/>
                <a:solidFill>
                  <a:schemeClr val="accent1"/>
                </a:solidFill>
                <a:latin typeface="Times New Roman"/>
                <a:cs typeface="Times New Roman"/>
              </a:rPr>
              <a:t>likes</a:t>
            </a:r>
            <a:r>
              <a:rPr lang="es-CO" sz="4800">
                <a:ln w="0"/>
                <a:solidFill>
                  <a:schemeClr val="accent1"/>
                </a:solidFill>
                <a:latin typeface="Times New Roman"/>
                <a:cs typeface="Times New Roman"/>
              </a:rPr>
              <a:t> y análisis de tendencia</a:t>
            </a:r>
            <a:endParaRPr lang="es-CO" sz="4800">
              <a:ln w="0"/>
              <a:solidFill>
                <a:schemeClr val="accent1"/>
              </a:solidFill>
              <a:latin typeface="Times New Roman"/>
              <a:cs typeface="Times New Roman"/>
            </a:endParaRPr>
          </a:p>
        </p:txBody>
      </p:sp>
      <p:sp>
        <p:nvSpPr>
          <p:cNvPr id="1950767415" name="Marcador de número de diapositiva 3"/>
          <p:cNvSpPr>
            <a:spLocks noGrp="1"/>
          </p:cNvSpPr>
          <p:nvPr>
            <p:ph type="sldNum" sz="quarter" idx="12"/>
          </p:nvPr>
        </p:nvSpPr>
        <p:spPr bwMode="auto"/>
        <p:txBody>
          <a:bodyPr/>
          <a:lstStyle/>
          <a:p>
            <a:pPr>
              <a:defRPr/>
            </a:pPr>
            <a:fld id="{D4F32E6B-88C6-4837-88C4-2088D1FF397E}" type="slidenum">
              <a:rPr lang="es-CO" sz="2400" b="1"/>
              <a:t>1</a:t>
            </a:fld>
            <a:endParaRPr lang="es-CO" sz="2400" b="1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107916136" name="Título 1"/>
          <p:cNvSpPr>
            <a:spLocks noGrp="1"/>
          </p:cNvSpPr>
          <p:nvPr>
            <p:ph type="title"/>
          </p:nvPr>
        </p:nvSpPr>
        <p:spPr bwMode="auto">
          <a:xfrm flipH="0" flipV="0">
            <a:off x="179474" y="118435"/>
            <a:ext cx="11847966" cy="1325562"/>
          </a:xfrm>
        </p:spPr>
        <p:txBody>
          <a:bodyPr/>
          <a:lstStyle/>
          <a:p>
            <a:pPr>
              <a:defRPr/>
            </a:pPr>
            <a:r>
              <a:rPr lang="es-CO"/>
              <a:t>Modelos</a:t>
            </a:r>
            <a:br>
              <a:rPr lang="es-CO"/>
            </a:br>
            <a:r>
              <a:rPr lang="es-CO" sz="2800"/>
              <a:t>2. </a:t>
            </a:r>
            <a:r>
              <a:rPr lang="es-ES" sz="2400"/>
              <a:t>Características más importantes</a:t>
            </a:r>
            <a:endParaRPr lang="en-US" sz="2800"/>
          </a:p>
        </p:txBody>
      </p:sp>
      <p:sp>
        <p:nvSpPr>
          <p:cNvPr id="116878160" name="CuadroTexto 14"/>
          <p:cNvSpPr txBox="1"/>
          <p:nvPr/>
        </p:nvSpPr>
        <p:spPr bwMode="auto">
          <a:xfrm flipH="0" flipV="0">
            <a:off x="0" y="6356349"/>
            <a:ext cx="5391261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1</a:t>
            </a:r>
            <a:r>
              <a:rPr lang="es-ES" b="1"/>
              <a:t>3</a:t>
            </a:r>
            <a:r>
              <a:rPr lang="es-CO"/>
              <a:t>. </a:t>
            </a:r>
            <a:r>
              <a:rPr lang="es-ES"/>
              <a:t>Music, Views, Comment count, Month</a:t>
            </a:r>
            <a:r>
              <a:rPr lang="es-CO"/>
              <a:t>. </a:t>
            </a:r>
            <a:endParaRPr lang="en-US"/>
          </a:p>
        </p:txBody>
      </p:sp>
      <p:sp>
        <p:nvSpPr>
          <p:cNvPr id="424574357" name="CuadroTexto 15"/>
          <p:cNvSpPr txBox="1"/>
          <p:nvPr/>
        </p:nvSpPr>
        <p:spPr bwMode="auto">
          <a:xfrm flipH="0" flipV="0">
            <a:off x="6177642" y="5987017"/>
            <a:ext cx="5731438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1</a:t>
            </a:r>
            <a:r>
              <a:rPr lang="es-ES" b="1"/>
              <a:t>4</a:t>
            </a:r>
            <a:r>
              <a:rPr lang="es-CO"/>
              <a:t>. </a:t>
            </a:r>
            <a:r>
              <a:rPr lang="es-ES"/>
              <a:t>Comportamiento del mejor modelo</a:t>
            </a:r>
            <a:r>
              <a:rPr lang="es-CO"/>
              <a:t>. </a:t>
            </a:r>
            <a:endParaRPr lang="en-US"/>
          </a:p>
        </p:txBody>
      </p:sp>
      <p:pic>
        <p:nvPicPr>
          <p:cNvPr id="2092692299" name="Imagen 7"/>
          <p:cNvPicPr>
            <a:picLocks noChangeAspect="1"/>
          </p:cNvPicPr>
          <p:nvPr/>
        </p:nvPicPr>
        <p:blipFill rotWithShape="1">
          <a:blip r:embed="rId3"/>
        </p:blipFill>
        <p:spPr bwMode="auto">
          <a:xfrm flipH="0" flipV="0">
            <a:off x="102465" y="1443997"/>
            <a:ext cx="5007147" cy="4760857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511425236" name="Imagen 9"/>
          <p:cNvPicPr>
            <a:picLocks noChangeAspect="1"/>
          </p:cNvPicPr>
          <p:nvPr/>
        </p:nvPicPr>
        <p:blipFill rotWithShape="1">
          <a:blip r:embed="rId4"/>
        </p:blipFill>
        <p:spPr bwMode="auto">
          <a:xfrm flipH="0" flipV="0">
            <a:off x="6095999" y="1443997"/>
            <a:ext cx="5931441" cy="4189358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1282409186" name="Marcador de número de diapositiva 2"/>
          <p:cNvSpPr>
            <a:spLocks noGrp="1"/>
          </p:cNvSpPr>
          <p:nvPr>
            <p:ph type="sldNum" sz="quarter" idx="12"/>
          </p:nvPr>
        </p:nvSpPr>
        <p:spPr bwMode="auto"/>
        <p:txBody>
          <a:bodyPr vert="horz" lIns="91440" tIns="45720" rIns="91440" bIns="45720" rtlCol="0" anchor="ctr"/>
          <a:lstStyle/>
          <a:p>
            <a:pPr>
              <a:defRPr/>
            </a:pPr>
            <a:fld id="{D4F32E6B-88C6-4837-88C4-2088D1FF397E}" type="slidenum">
              <a:rPr lang="es-CO" sz="2400" b="1"/>
              <a:t>13</a:t>
            </a:fld>
            <a:endParaRPr lang="es-CO" sz="2400" b="1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302109191" name="Título 1"/>
          <p:cNvSpPr>
            <a:spLocks noGrp="1"/>
          </p:cNvSpPr>
          <p:nvPr>
            <p:ph type="title"/>
          </p:nvPr>
        </p:nvSpPr>
        <p:spPr bwMode="auto">
          <a:xfrm flipH="0" flipV="0">
            <a:off x="635793" y="194467"/>
            <a:ext cx="10515600" cy="936625"/>
          </a:xfrm>
        </p:spPr>
        <p:txBody>
          <a:bodyPr/>
          <a:lstStyle/>
          <a:p>
            <a:pPr algn="ctr">
              <a:defRPr/>
            </a:pPr>
            <a:r>
              <a:rPr lang="es-E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</a:rPr>
              <a:t>Preguntas y respuestas</a:t>
            </a:r>
            <a:endParaRPr lang="en-US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</a:endParaRPr>
          </a:p>
        </p:txBody>
      </p:sp>
      <p:sp>
        <p:nvSpPr>
          <p:cNvPr id="1008660773" name="Marcador de número de diapositiva 2"/>
          <p:cNvSpPr>
            <a:spLocks noGrp="1"/>
          </p:cNvSpPr>
          <p:nvPr>
            <p:ph type="sldNum" sz="quarter" idx="12"/>
          </p:nvPr>
        </p:nvSpPr>
        <p:spPr bwMode="auto"/>
        <p:txBody>
          <a:bodyPr vert="horz" lIns="91440" tIns="45720" rIns="91440" bIns="45720" rtlCol="0" anchor="ctr"/>
          <a:lstStyle/>
          <a:p>
            <a:pPr>
              <a:defRPr/>
            </a:pPr>
            <a:fld id="{D4F32E6B-88C6-4837-88C4-2088D1FF397E}" type="slidenum">
              <a:rPr lang="es-CO" sz="2400" b="1"/>
              <a:t>15</a:t>
            </a:fld>
            <a:endParaRPr lang="es-CO" sz="2400" b="1"/>
          </a:p>
        </p:txBody>
      </p:sp>
      <p:sp>
        <p:nvSpPr>
          <p:cNvPr id="1537755669" name="CuadroTexto 16"/>
          <p:cNvSpPr txBox="1"/>
          <p:nvPr/>
        </p:nvSpPr>
        <p:spPr bwMode="auto">
          <a:xfrm flipH="0" flipV="0">
            <a:off x="102464" y="949577"/>
            <a:ext cx="12056114" cy="579155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defRPr/>
            </a:pPr>
            <a:r>
              <a:rPr lang="en-U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1. </a:t>
            </a:r>
            <a:r>
              <a:rPr sz="1600"/>
              <a:t>Las categorías que</a:t>
            </a:r>
            <a:r>
              <a:rPr sz="1600"/>
              <a:t> reciben m</a:t>
            </a:r>
            <a:r>
              <a:rPr sz="1600"/>
              <a:t>ás vistas y likes son Music, Entertainment y Film &amp; Animation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.</a:t>
            </a:r>
            <a:endParaRPr sz="1600" b="0" i="0" u="none" strike="noStrike" cap="none" spc="0">
              <a:solidFill>
                <a:schemeClr val="tx1"/>
              </a:solidFill>
              <a:latin typeface="Aptos"/>
              <a:cs typeface="Aptos"/>
            </a:endParaRPr>
          </a:p>
          <a:p>
            <a:pPr algn="just">
              <a:defRPr/>
            </a:pPr>
            <a:r>
              <a:rPr lang="en-U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2.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Las categorías con más porcentaje de video son: </a:t>
            </a:r>
            <a:r>
              <a:rPr sz="1600"/>
              <a:t>Entertainment (24.3%)</a:t>
            </a:r>
            <a:r>
              <a:rPr lang="es-ES" sz="1600"/>
              <a:t>,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rial"/>
                <a:cs typeface="Arial"/>
              </a:rPr>
              <a:t> </a:t>
            </a:r>
            <a:r>
              <a:rPr lang="es-CO" sz="16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Music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rial"/>
                <a:cs typeface="Arial"/>
              </a:rPr>
              <a:t> (15.8%)</a:t>
            </a:r>
            <a:r>
              <a:rPr lang="es-ES" sz="1600"/>
              <a:t> y </a:t>
            </a:r>
            <a:r>
              <a:rPr lang="es-CO" sz="1600" b="0" i="0" u="none" strike="noStrike" cap="none" spc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Howto &amp; Style</a:t>
            </a:r>
            <a:r>
              <a:rPr lang="es-ES" sz="1600"/>
              <a:t> (10.1%).</a:t>
            </a:r>
            <a:endParaRPr sz="1600"/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3.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El tiempo que tarda un vídeo en ser tendencia varía según la categoría y si se considera el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máximo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o el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mínimo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registrado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: </a:t>
            </a:r>
            <a:r>
              <a:rPr lang="es-ES" sz="1600" b="1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Nonprofits &amp; Activism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: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14.6 días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(máx.) – promedio: 6 días.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1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Shows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: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27.3 días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(máx.) – promedio: 11 días.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1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Travel &amp; Events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: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60 días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(máx.) – promedio: 8 días.</a:t>
            </a:r>
            <a:endParaRPr sz="1600" b="0" i="0" u="none" strike="noStrike" cap="none" spc="0">
              <a:solidFill>
                <a:schemeClr val="tx1"/>
              </a:solidFill>
              <a:latin typeface="Aptos"/>
              <a:cs typeface="Aptos"/>
            </a:endParaRPr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b="1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Tiempo mínimo para llegar a tendencia</a:t>
            </a:r>
            <a:r>
              <a:rPr lang="es-ES" sz="1600" b="1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(categorías más rápidas):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1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Science &amp; Technology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: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0.67 días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(16 horas) – promedio: 19 días.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1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Music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: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0.84 días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(~20 horas) – promedio: 15 días.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1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Entertainment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: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0.95 días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(~23 horas) – promedio: 14 días.</a:t>
            </a:r>
            <a:endParaRPr sz="1600"/>
          </a:p>
          <a:p>
            <a:pPr algn="just">
              <a:defRPr/>
            </a:pPr>
            <a:endParaRPr sz="1600" b="0" i="0" u="none" strike="noStrike" cap="none" spc="0">
              <a:solidFill>
                <a:schemeClr val="tx1"/>
              </a:solidFill>
              <a:latin typeface="Aptos"/>
              <a:cs typeface="Aptos"/>
            </a:endParaRPr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4. </a:t>
            </a:r>
            <a:r>
              <a:rPr lang="en-U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La combinación más importante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para que un video sea tendencia son las interacciones</a:t>
            </a:r>
            <a:r>
              <a:rPr lang="en-U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(likes y vistas) + publicación reciente</a:t>
            </a:r>
            <a:r>
              <a:rPr lang="en-U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.</a:t>
            </a:r>
            <a:endParaRPr sz="1600" b="0" i="0" u="none" strike="noStrike" cap="none" spc="0">
              <a:solidFill>
                <a:schemeClr val="tx1"/>
              </a:solidFill>
              <a:latin typeface="Aptos"/>
              <a:cs typeface="Aptos"/>
            </a:endParaRPr>
          </a:p>
          <a:p>
            <a:pPr algn="just">
              <a:defRPr/>
            </a:pPr>
            <a:endParaRPr sz="1600" b="0" i="0" u="none" strike="noStrike" cap="none" spc="0">
              <a:solidFill>
                <a:schemeClr val="tx1"/>
              </a:solidFill>
              <a:latin typeface="Aptos"/>
              <a:cs typeface="Aptos"/>
            </a:endParaRPr>
          </a:p>
          <a:p>
            <a:pPr algn="just">
              <a:defRPr/>
            </a:pPr>
            <a:r>
              <a:rPr lang="en-U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5. </a:t>
            </a:r>
            <a:r>
              <a:rPr sz="1600"/>
              <a:t>En los datos analizados, el año de publicación presenta una correlación negativa significativa ( -0.7) con el tiempo que un video tarda en alcanzar la tendencia, lo que indica que los videos más antiguos requieren más tiempo para posicionarse.</a:t>
            </a:r>
            <a:endParaRPr sz="1600" b="0" i="0" u="none" strike="noStrike" cap="none" spc="0">
              <a:solidFill>
                <a:schemeClr val="tx1"/>
              </a:solidFill>
              <a:latin typeface="Aptos"/>
              <a:cs typeface="Aptos"/>
            </a:endParaRPr>
          </a:p>
          <a:p>
            <a:pPr algn="just">
              <a:defRPr/>
            </a:pPr>
            <a:endParaRPr sz="1600" b="0" i="0" u="none" strike="noStrike" cap="none" spc="0">
              <a:solidFill>
                <a:schemeClr val="tx1"/>
              </a:solidFill>
              <a:latin typeface="Aptos"/>
              <a:cs typeface="Aptos"/>
            </a:endParaRPr>
          </a:p>
          <a:p>
            <a:pPr algn="just">
              <a:defRPr/>
            </a:pPr>
            <a:r>
              <a:rPr lang="en-U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6.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Los sentimientos más predominantes en las categorías de videos son </a:t>
            </a:r>
            <a:r>
              <a:rPr sz="1600"/>
              <a:t>Optimismo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, </a:t>
            </a:r>
            <a:r>
              <a:rPr sz="1600"/>
              <a:t>Alevosía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, </a:t>
            </a:r>
            <a:r>
              <a:rPr sz="1600"/>
              <a:t>Desepción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y Amor. Mientras que los sentimientos </a:t>
            </a:r>
            <a:r>
              <a:rPr sz="1600"/>
              <a:t> predominantes según el tiempo que tarda un video en volverse tendencia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son </a:t>
            </a:r>
            <a:r>
              <a:rPr sz="1600"/>
              <a:t>Sumisión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, </a:t>
            </a:r>
            <a:r>
              <a:rPr sz="1600"/>
              <a:t>Neutral</a:t>
            </a:r>
            <a:r>
              <a:rPr lang="es-ES" sz="1600"/>
              <a:t> y </a:t>
            </a:r>
            <a:r>
              <a:rPr sz="1600"/>
              <a:t>Desprecio</a:t>
            </a:r>
            <a:r>
              <a:rPr lang="es-ES" sz="1600"/>
              <a:t>.</a:t>
            </a:r>
            <a:endParaRPr lang="en-US" sz="1800" b="0" i="0" u="none" strike="noStrike" cap="none" spc="0">
              <a:solidFill>
                <a:schemeClr val="tx1"/>
              </a:solidFill>
              <a:latin typeface="Aptos"/>
              <a:cs typeface="Aptos"/>
            </a:endParaRPr>
          </a:p>
          <a:p>
            <a:pPr algn="just">
              <a:defRPr/>
            </a:pPr>
            <a:endParaRPr lang="en-US" sz="1800" b="0" i="0" u="none" strike="noStrike" cap="none" spc="0">
              <a:solidFill>
                <a:schemeClr val="tx1"/>
              </a:solidFill>
              <a:latin typeface="Aptos"/>
              <a:cs typeface="Aptos"/>
            </a:endParaRPr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8.</a:t>
            </a:r>
            <a:r>
              <a:rPr lang="en-U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Sí, es posible agrupar vídeos en clusters,  ya que los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índices de Silueta son muy cercanos a cero indicando una buena separación de los grupos.</a:t>
            </a:r>
            <a:endParaRPr lang="es-ES" sz="1600" b="0" i="0" u="none" strike="noStrike" cap="none" spc="0">
              <a:solidFill>
                <a:schemeClr val="tx1"/>
              </a:solidFill>
              <a:latin typeface="Aptos"/>
              <a:ea typeface="Aptos"/>
              <a:cs typeface="Aptos"/>
            </a:endParaRPr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  <a:p>
            <a:pPr marL="0" marR="0" indent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9. Para predicción de likes, se entrenaron varios modelos, pero el elegido fue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XGBoost Regressor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6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ya que presentó la mejor puntuación (R2 ajustado 0.99 en validación cruzada), fue el segundo en entrenarse y hacer predicciones más rápido, y además, maneja datos faltantes.  </a:t>
            </a:r>
            <a:endParaRPr lang="en-US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41639344" name="Título 1"/>
          <p:cNvSpPr>
            <a:spLocks noGrp="1"/>
          </p:cNvSpPr>
          <p:nvPr>
            <p:ph type="title"/>
          </p:nvPr>
        </p:nvSpPr>
        <p:spPr bwMode="auto">
          <a:xfrm>
            <a:off x="635793" y="194467"/>
            <a:ext cx="10515600" cy="1325562"/>
          </a:xfrm>
        </p:spPr>
        <p:txBody>
          <a:bodyPr/>
          <a:lstStyle/>
          <a:p>
            <a:pPr algn="ctr">
              <a:defRPr/>
            </a:pPr>
            <a:r>
              <a:rPr lang="es-ES" b="1">
                <a:ln w="10160">
                  <a:solidFill>
                    <a:schemeClr val="accent5"/>
                  </a:solidFill>
                  <a:prstDash val="solid"/>
                </a:ln>
                <a:solidFill>
                  <a:srgbClr val="FFFFFF"/>
                </a:solidFill>
              </a:rPr>
              <a:t>Conclusiones</a:t>
            </a:r>
            <a:endParaRPr lang="en-US" b="1">
              <a:ln w="10160">
                <a:solidFill>
                  <a:schemeClr val="accent5"/>
                </a:solidFill>
                <a:prstDash val="solid"/>
              </a:ln>
              <a:solidFill>
                <a:srgbClr val="FFFFFF"/>
              </a:solidFill>
            </a:endParaRPr>
          </a:p>
        </p:txBody>
      </p:sp>
      <p:sp>
        <p:nvSpPr>
          <p:cNvPr id="1552205539" name="Marcador de número de diapositiva 2"/>
          <p:cNvSpPr>
            <a:spLocks noGrp="1"/>
          </p:cNvSpPr>
          <p:nvPr>
            <p:ph type="sldNum" sz="quarter" idx="12"/>
          </p:nvPr>
        </p:nvSpPr>
        <p:spPr bwMode="auto"/>
        <p:txBody>
          <a:bodyPr vert="horz" lIns="91440" tIns="45720" rIns="91440" bIns="45720" rtlCol="0" anchor="ctr"/>
          <a:lstStyle/>
          <a:p>
            <a:pPr>
              <a:defRPr/>
            </a:pPr>
            <a:fld id="{10CFBFC5-91F9-014F-A3D8-94EA94E7AECE}" type="slidenum">
              <a:rPr lang="es-CO" sz="2400" b="1"/>
              <a:t/>
            </a:fld>
            <a:endParaRPr lang="es-CO" sz="2400" b="1"/>
          </a:p>
        </p:txBody>
      </p:sp>
      <p:sp>
        <p:nvSpPr>
          <p:cNvPr id="495627693" name="CuadroTexto 16"/>
          <p:cNvSpPr txBox="1"/>
          <p:nvPr/>
        </p:nvSpPr>
        <p:spPr bwMode="auto">
          <a:xfrm flipH="0" flipV="0">
            <a:off x="102464" y="1080545"/>
            <a:ext cx="12020317" cy="55781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/>
              <a:t> </a:t>
            </a:r>
            <a:r>
              <a:rPr lang="es-ES"/>
              <a:t>•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Las categorías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Music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,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Entertainment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y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Film &amp; Animation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no solo reciben más vistas y likes, sino que también son de las más publicadas, lo que sugiere que estas áreas concentran gran parte del interés de los usuarios.</a:t>
            </a:r>
            <a:endParaRPr lang="es-ES" sz="1800" b="0" i="0" u="none" strike="noStrike" cap="none" spc="0">
              <a:solidFill>
                <a:schemeClr val="tx1"/>
              </a:solidFill>
              <a:latin typeface="Aptos"/>
              <a:ea typeface="Aptos"/>
              <a:cs typeface="Aptos"/>
            </a:endParaRPr>
          </a:p>
          <a:p>
            <a:pPr>
              <a:defRPr/>
            </a:pPr>
            <a:endParaRPr lang="en-US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• Sin embargo, la cantidad de videos publicados en una categoría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no garantiza que un video se vuelva tendencia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, ya que el factor determinante parece ser la interacción de los usuarios (vistas, likes, comentarios).</a:t>
            </a:r>
            <a:endParaRPr lang="en-US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s-ES"/>
              <a:t>•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Algunas categorías pueden alcanzar la tendencia muy rápido (Science &amp; Technology, Music, Entertainment), mientras que otras tardan más (Shows, Travel &amp; Events)</a:t>
            </a:r>
            <a:endParaRPr lang="en-US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• Los videos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más antiguos tardan más en volverse tendencia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, reflejado en la correlación negativa con el año de publicación.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Esto muestra que el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momento de publicación es relevante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, aunque la temporada específica parece tener menor efecto que la antigüedad del contenido</a:t>
            </a:r>
            <a:r>
              <a:rPr lang="es-ES"/>
              <a:t>.</a:t>
            </a:r>
            <a:endParaRPr lang="es-ES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s-ES"/>
              <a:t>•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Los sentimientos expresados también afectan el tiempo para volverse tendencia: títulos con sentimientos de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sumisión o neutralidad tienden a viralizarse más rápido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 que aquellos con desprecio.</a:t>
            </a:r>
            <a:endParaRPr lang="es-ES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s-ES"/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s-ES"/>
              <a:t>•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Para que un video tenga mayor probabilidad de volverse tendencia,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no basta con publicar en una categoría popular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; lo crucial es generar interacción rápidamente, aprovechar el momento de publicación reciente y utilizar títulos con sentimientos que conecten con la audiencia.</a:t>
            </a:r>
            <a:endParaRPr lang="es-ES" sz="1800" b="0" i="0" u="none" strike="noStrike" cap="none" spc="0">
              <a:solidFill>
                <a:schemeClr val="tx1"/>
              </a:solidFill>
              <a:latin typeface="Aptos"/>
              <a:cs typeface="Aptos"/>
            </a:endParaRPr>
          </a:p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bg>
      <p:bgPr shadeToTitle="0">
        <a:blipFill>
          <a:blip r:embed="rId3">
            <a:lum/>
          </a:blip>
          <a:stretch>
            <a:fillRect l="0" t="-9000" r="0" b="-9000"/>
          </a:stretch>
        </a:blipFill>
      </p:bgPr>
    </p:bg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 useBgFill="1">
        <p:nvSpPr>
          <p:cNvPr id="1841016317" name="Rectangle 9"/>
          <p:cNvSpPr>
            <a:spLocks noAdjustHandles="1" noChangeArrowheads="1" noChangeAspect="1" noChangeShapeType="1" noEditPoints="1" noGrp="1" noMove="1" noResize="1" noRot="1" noTextEdit="1"/>
          </p:cNvSpPr>
          <p:nvPr/>
        </p:nvSpPr>
        <p:spPr bwMode="auto"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22987121" name="Título 1"/>
          <p:cNvSpPr>
            <a:spLocks noGrp="1"/>
          </p:cNvSpPr>
          <p:nvPr>
            <p:ph type="title"/>
          </p:nvPr>
        </p:nvSpPr>
        <p:spPr bwMode="auto">
          <a:xfrm>
            <a:off x="838200" y="556995"/>
            <a:ext cx="10515600" cy="1133693"/>
          </a:xfrm>
        </p:spPr>
        <p:txBody>
          <a:bodyPr>
            <a:normAutofit/>
          </a:bodyPr>
          <a:lstStyle/>
          <a:p>
            <a:pPr>
              <a:defRPr/>
            </a:pPr>
            <a:r>
              <a:rPr lang="es-CO" sz="5200"/>
              <a:t>Tabla de contenido</a:t>
            </a:r>
            <a:endParaRPr/>
          </a:p>
        </p:txBody>
      </p:sp>
      <p:graphicFrame>
        <p:nvGraphicFramePr>
          <p:cNvPr id="2008375979" name="Marcador de contenido 2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838200" y="1825625"/>
          <a:ext cx="10515600" cy="4351338"/>
          <a:chOff x="0" y="0"/>
          <a:ch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7" r:qs="rId8" r:cs="rId6"/>
          </a:graphicData>
        </a:graphic>
      </p:graphicFrame>
      <p:sp>
        <p:nvSpPr>
          <p:cNvPr id="2066288498" name="Marcador de número de diapositiva 2"/>
          <p:cNvSpPr>
            <a:spLocks noGrp="1"/>
          </p:cNvSpPr>
          <p:nvPr>
            <p:ph type="sldNum" sz="quarter" idx="12"/>
          </p:nvPr>
        </p:nvSpPr>
        <p:spPr bwMode="auto"/>
        <p:txBody>
          <a:bodyPr vert="horz" lIns="91440" tIns="45720" rIns="91440" bIns="45720" rtlCol="0" anchor="ctr"/>
          <a:lstStyle/>
          <a:p>
            <a:pPr>
              <a:defRPr/>
            </a:pPr>
            <a:fld id="{D4F32E6B-88C6-4837-88C4-2088D1FF397E}" type="slidenum">
              <a:rPr lang="es-CO" sz="2400" b="1"/>
              <a:t>2</a:t>
            </a:fld>
            <a:endParaRPr lang="es-CO" sz="2400" b="1"/>
          </a:p>
        </p:txBody>
      </p:sp>
      <p:sp>
        <p:nvSpPr>
          <p:cNvPr id="618524220" name="CuadroTexto 6"/>
          <p:cNvSpPr txBox="1"/>
          <p:nvPr/>
        </p:nvSpPr>
        <p:spPr bwMode="auto">
          <a:xfrm>
            <a:off x="1050587" y="2091447"/>
            <a:ext cx="35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/>
              <a:t>1</a:t>
            </a:r>
            <a:endParaRPr lang="en-US"/>
          </a:p>
        </p:txBody>
      </p:sp>
      <p:sp>
        <p:nvSpPr>
          <p:cNvPr id="1504066440" name="CuadroTexto 7"/>
          <p:cNvSpPr txBox="1"/>
          <p:nvPr/>
        </p:nvSpPr>
        <p:spPr bwMode="auto">
          <a:xfrm>
            <a:off x="1378085" y="2765579"/>
            <a:ext cx="35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/>
              <a:t>2</a:t>
            </a:r>
            <a:endParaRPr lang="en-US"/>
          </a:p>
        </p:txBody>
      </p:sp>
      <p:sp>
        <p:nvSpPr>
          <p:cNvPr id="1857665208" name="CuadroTexto 10"/>
          <p:cNvSpPr txBox="1"/>
          <p:nvPr/>
        </p:nvSpPr>
        <p:spPr bwMode="auto">
          <a:xfrm>
            <a:off x="1553183" y="3429000"/>
            <a:ext cx="35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/>
              <a:t>3</a:t>
            </a:r>
            <a:endParaRPr lang="en-US"/>
          </a:p>
        </p:txBody>
      </p:sp>
      <p:sp>
        <p:nvSpPr>
          <p:cNvPr id="1197095838" name="CuadroTexto 11"/>
          <p:cNvSpPr txBox="1"/>
          <p:nvPr/>
        </p:nvSpPr>
        <p:spPr bwMode="auto">
          <a:xfrm>
            <a:off x="1553183" y="4139560"/>
            <a:ext cx="35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/>
              <a:t>4</a:t>
            </a:r>
            <a:endParaRPr lang="en-US"/>
          </a:p>
        </p:txBody>
      </p:sp>
      <p:sp>
        <p:nvSpPr>
          <p:cNvPr id="1688811867" name="CuadroTexto 12"/>
          <p:cNvSpPr txBox="1"/>
          <p:nvPr/>
        </p:nvSpPr>
        <p:spPr bwMode="auto">
          <a:xfrm>
            <a:off x="1400783" y="4850120"/>
            <a:ext cx="35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/>
              <a:t>5</a:t>
            </a:r>
            <a:endParaRPr lang="en-US"/>
          </a:p>
        </p:txBody>
      </p:sp>
      <p:sp>
        <p:nvSpPr>
          <p:cNvPr id="1189686711" name="CuadroTexto 13"/>
          <p:cNvSpPr txBox="1"/>
          <p:nvPr/>
        </p:nvSpPr>
        <p:spPr bwMode="auto">
          <a:xfrm>
            <a:off x="1024647" y="5537541"/>
            <a:ext cx="35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/>
              <a:t>6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966490931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s-CO"/>
              <a:t>Preguntas de investigación</a:t>
            </a:r>
            <a:endParaRPr/>
          </a:p>
        </p:txBody>
      </p:sp>
      <p:graphicFrame>
        <p:nvGraphicFramePr>
          <p:cNvPr id="1206239013" name="Marcador de contenido 3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3406302" y="1874263"/>
          <a:ext cx="8334983" cy="4351338"/>
          <a:chOff x="0" y="0"/>
          <a:chExt cx="8334983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6" r:qs="rId7" r:cs="rId5"/>
          </a:graphicData>
        </a:graphic>
      </p:graphicFrame>
      <p:pic>
        <p:nvPicPr>
          <p:cNvPr id="1593428548" name="Imagen 4" descr="Diagrama&#10;&#10;El contenido generado por IA puede ser incorrecto."/>
          <p:cNvPicPr>
            <a:picLocks noChangeAspect="1"/>
          </p:cNvPicPr>
          <p:nvPr/>
        </p:nvPicPr>
        <p:blipFill rotWithShape="1">
          <a:blip r:embed="rId8"/>
          <a:srcRect l="4208" t="1438" r="2882" b="1313"/>
          <a:stretch/>
        </p:blipFill>
        <p:spPr bwMode="auto">
          <a:xfrm>
            <a:off x="158750" y="2279649"/>
            <a:ext cx="3505199" cy="3517901"/>
          </a:xfrm>
          <a:prstGeom prst="flowChartConnector">
            <a:avLst/>
          </a:prstGeom>
        </p:spPr>
      </p:pic>
      <p:sp>
        <p:nvSpPr>
          <p:cNvPr id="648324283" name="CuadroTexto 5"/>
          <p:cNvSpPr txBox="1"/>
          <p:nvPr/>
        </p:nvSpPr>
        <p:spPr bwMode="auto">
          <a:xfrm>
            <a:off x="0" y="6070294"/>
            <a:ext cx="832687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0</a:t>
            </a:r>
            <a:r>
              <a:rPr lang="es-CO"/>
              <a:t>. CRISP-DM</a:t>
            </a:r>
            <a:endParaRPr lang="en-US"/>
          </a:p>
        </p:txBody>
      </p:sp>
      <p:sp>
        <p:nvSpPr>
          <p:cNvPr id="550636599" name="Marcador de número de diapositiva 6"/>
          <p:cNvSpPr>
            <a:spLocks noGrp="1"/>
          </p:cNvSpPr>
          <p:nvPr>
            <p:ph type="sldNum" sz="quarter" idx="12"/>
          </p:nvPr>
        </p:nvSpPr>
        <p:spPr bwMode="auto"/>
        <p:txBody>
          <a:bodyPr vert="horz" lIns="91440" tIns="45720" rIns="91440" bIns="45720" rtlCol="0" anchor="ctr"/>
          <a:lstStyle/>
          <a:p>
            <a:pPr>
              <a:defRPr/>
            </a:pPr>
            <a:fld id="{D4F32E6B-88C6-4837-88C4-2088D1FF397E}" type="slidenum">
              <a:rPr lang="es-CO" sz="2400" b="1"/>
              <a:t>3</a:t>
            </a:fld>
            <a:endParaRPr lang="es-CO" sz="2400" b="1"/>
          </a:p>
        </p:txBody>
      </p:sp>
      <p:sp>
        <p:nvSpPr>
          <p:cNvPr id="646823180" name="CuadroTexto 2"/>
          <p:cNvSpPr txBox="1"/>
          <p:nvPr/>
        </p:nvSpPr>
        <p:spPr bwMode="auto">
          <a:xfrm>
            <a:off x="3461712" y="2094471"/>
            <a:ext cx="44544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s-CO"/>
              <a:t> 1</a:t>
            </a:r>
            <a:endParaRPr lang="en-US"/>
          </a:p>
        </p:txBody>
      </p:sp>
      <p:sp>
        <p:nvSpPr>
          <p:cNvPr id="1313940617" name="CuadroTexto 7"/>
          <p:cNvSpPr txBox="1"/>
          <p:nvPr/>
        </p:nvSpPr>
        <p:spPr bwMode="auto">
          <a:xfrm>
            <a:off x="3907158" y="2358953"/>
            <a:ext cx="350196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s-CO"/>
              <a:t> 2</a:t>
            </a:r>
            <a:endParaRPr lang="en-US"/>
          </a:p>
        </p:txBody>
      </p:sp>
      <p:sp>
        <p:nvSpPr>
          <p:cNvPr id="974568455" name="CuadroTexto 8"/>
          <p:cNvSpPr txBox="1"/>
          <p:nvPr/>
        </p:nvSpPr>
        <p:spPr bwMode="auto">
          <a:xfrm>
            <a:off x="4026220" y="3324977"/>
            <a:ext cx="471423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s-CO"/>
              <a:t> 3</a:t>
            </a:r>
            <a:endParaRPr lang="en-US"/>
          </a:p>
        </p:txBody>
      </p:sp>
      <p:sp>
        <p:nvSpPr>
          <p:cNvPr id="1641490937" name="CuadroTexto 9"/>
          <p:cNvSpPr txBox="1"/>
          <p:nvPr/>
        </p:nvSpPr>
        <p:spPr bwMode="auto">
          <a:xfrm>
            <a:off x="4146956" y="3848364"/>
            <a:ext cx="35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/>
              <a:t>4</a:t>
            </a:r>
            <a:endParaRPr lang="en-US"/>
          </a:p>
        </p:txBody>
      </p:sp>
      <p:sp>
        <p:nvSpPr>
          <p:cNvPr id="1974751673" name="CuadroTexto 10"/>
          <p:cNvSpPr txBox="1"/>
          <p:nvPr/>
        </p:nvSpPr>
        <p:spPr bwMode="auto">
          <a:xfrm>
            <a:off x="4086877" y="4478041"/>
            <a:ext cx="35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/>
              <a:t>5</a:t>
            </a:r>
            <a:endParaRPr lang="en-US"/>
          </a:p>
        </p:txBody>
      </p:sp>
      <p:sp>
        <p:nvSpPr>
          <p:cNvPr id="1544788691" name="CuadroTexto 11"/>
          <p:cNvSpPr txBox="1"/>
          <p:nvPr/>
        </p:nvSpPr>
        <p:spPr bwMode="auto">
          <a:xfrm>
            <a:off x="3909209" y="5067005"/>
            <a:ext cx="3501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/>
              <a:t>6</a:t>
            </a:r>
            <a:endParaRPr lang="en-US"/>
          </a:p>
        </p:txBody>
      </p:sp>
      <p:sp>
        <p:nvSpPr>
          <p:cNvPr id="2108454773" name="CuadroTexto 11"/>
          <p:cNvSpPr txBox="1"/>
          <p:nvPr/>
        </p:nvSpPr>
        <p:spPr bwMode="auto">
          <a:xfrm>
            <a:off x="3556963" y="5706797"/>
            <a:ext cx="350196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>
              <a:defRPr/>
            </a:pPr>
            <a:r>
              <a:rPr lang="es-CO"/>
              <a:t>7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090401824" name="Título 1"/>
          <p:cNvSpPr>
            <a:spLocks noGrp="1"/>
          </p:cNvSpPr>
          <p:nvPr>
            <p:ph type="title"/>
          </p:nvPr>
        </p:nvSpPr>
        <p:spPr bwMode="auto"/>
        <p:txBody>
          <a:bodyPr/>
          <a:lstStyle/>
          <a:p>
            <a:pPr>
              <a:defRPr/>
            </a:pPr>
            <a:r>
              <a:rPr lang="es-CO"/>
              <a:t>Preprocesamiento</a:t>
            </a:r>
            <a:br>
              <a:rPr lang="es-CO"/>
            </a:br>
            <a:r>
              <a:rPr lang="es-CO" sz="2800"/>
              <a:t>1. Limpieza de datos</a:t>
            </a:r>
            <a:endParaRPr/>
          </a:p>
        </p:txBody>
      </p:sp>
      <p:graphicFrame>
        <p:nvGraphicFramePr>
          <p:cNvPr id="91076876" name="Marcador de contenido 4"/>
          <p:cNvGraphicFramePr>
            <a:graphicFrameLocks xmlns:a="http://schemas.openxmlformats.org/drawingml/2006/main" noGrp="1"/>
          </p:cNvGraphicFramePr>
          <p:nvPr>
            <p:ph idx="1"/>
          </p:nvPr>
        </p:nvGraphicFramePr>
        <p:xfrm>
          <a:off x="0" y="2652937"/>
          <a:ext cx="5148943" cy="2293939"/>
          <a:chOff x="0" y="0"/>
          <a:chExt cx="5148943" cy="229393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6" r:qs="rId7" r:cs="rId5"/>
          </a:graphicData>
        </a:graphic>
      </p:graphicFrame>
      <p:sp>
        <p:nvSpPr>
          <p:cNvPr id="1812182399" name="CuadroTexto 2"/>
          <p:cNvSpPr txBox="1"/>
          <p:nvPr/>
        </p:nvSpPr>
        <p:spPr bwMode="auto">
          <a:xfrm>
            <a:off x="-34017" y="2278517"/>
            <a:ext cx="3076574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defRPr/>
            </a:pPr>
            <a:r>
              <a:rPr lang="es-CO" b="1"/>
              <a:t>Datos eliminados</a:t>
            </a:r>
            <a:endParaRPr lang="en-US" b="1"/>
          </a:p>
        </p:txBody>
      </p:sp>
      <p:sp>
        <p:nvSpPr>
          <p:cNvPr id="833784708" name="CuadroTexto 3"/>
          <p:cNvSpPr txBox="1"/>
          <p:nvPr/>
        </p:nvSpPr>
        <p:spPr bwMode="auto">
          <a:xfrm>
            <a:off x="2578553" y="2278517"/>
            <a:ext cx="1672318" cy="369332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defRPr/>
            </a:pPr>
            <a:r>
              <a:rPr lang="es-CO" b="1"/>
              <a:t>conservados</a:t>
            </a:r>
            <a:endParaRPr lang="en-US" b="1"/>
          </a:p>
        </p:txBody>
      </p:sp>
      <p:sp>
        <p:nvSpPr>
          <p:cNvPr id="1176780589" name="Marcador de número de diapositiva 5"/>
          <p:cNvSpPr>
            <a:spLocks noGrp="1"/>
          </p:cNvSpPr>
          <p:nvPr>
            <p:ph type="sldNum" sz="quarter" idx="12"/>
          </p:nvPr>
        </p:nvSpPr>
        <p:spPr bwMode="auto"/>
        <p:txBody>
          <a:bodyPr vert="horz" lIns="91440" tIns="45720" rIns="91440" bIns="45720" rtlCol="0" anchor="ctr"/>
          <a:lstStyle/>
          <a:p>
            <a:pPr>
              <a:defRPr/>
            </a:pPr>
            <a:fld id="{D4F32E6B-88C6-4837-88C4-2088D1FF397E}" type="slidenum">
              <a:rPr lang="es-CO" sz="2400" b="1"/>
              <a:t>4</a:t>
            </a:fld>
            <a:endParaRPr lang="es-CO" sz="2400" b="1"/>
          </a:p>
        </p:txBody>
      </p:sp>
      <p:sp>
        <p:nvSpPr>
          <p:cNvPr id="1389463232" name="CuadroTexto 3"/>
          <p:cNvSpPr txBox="1"/>
          <p:nvPr/>
        </p:nvSpPr>
        <p:spPr bwMode="auto">
          <a:xfrm>
            <a:off x="7134635" y="661786"/>
            <a:ext cx="1680237" cy="366119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pPr algn="ctr">
              <a:defRPr/>
            </a:pPr>
            <a:r>
              <a:rPr lang="es-ES" b="1"/>
              <a:t>¿Outliers?</a:t>
            </a:r>
            <a:endParaRPr lang="en-US" b="1"/>
          </a:p>
        </p:txBody>
      </p:sp>
      <p:pic>
        <p:nvPicPr>
          <p:cNvPr id="699229501" name=""/>
          <p:cNvPicPr>
            <a:picLocks noChangeAspect="1"/>
          </p:cNvPicPr>
          <p:nvPr/>
        </p:nvPicPr>
        <p:blipFill rotWithShape="1">
          <a:blip r:embed="rId8"/>
        </p:blipFill>
        <p:spPr bwMode="auto">
          <a:xfrm flipH="0" flipV="0">
            <a:off x="4659524" y="1083075"/>
            <a:ext cx="7093162" cy="1819381"/>
          </a:xfrm>
          <a:prstGeom prst="flowChartAlternateProcess">
            <a:avLst/>
          </a:prstGeom>
          <a:ln w="12700">
            <a:solidFill>
              <a:srgbClr val="7030A0">
                <a:alpha val="99999"/>
              </a:srgbClr>
            </a:solidFill>
            <a:prstDash val="solid"/>
          </a:ln>
        </p:spPr>
      </p:pic>
      <p:sp>
        <p:nvSpPr>
          <p:cNvPr id="2052004063" name="CuadroTexto 5"/>
          <p:cNvSpPr txBox="1"/>
          <p:nvPr/>
        </p:nvSpPr>
        <p:spPr bwMode="auto">
          <a:xfrm>
            <a:off x="4650894" y="6356349"/>
            <a:ext cx="8345956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</a:t>
            </a:r>
            <a:r>
              <a:rPr lang="es-ES" b="1"/>
              <a:t>1</a:t>
            </a:r>
            <a:r>
              <a:rPr lang="es-CO"/>
              <a:t>. </a:t>
            </a:r>
            <a:r>
              <a:rPr lang="es-ES"/>
              <a:t>Valores atípicos</a:t>
            </a:r>
            <a:endParaRPr lang="en-US"/>
          </a:p>
        </p:txBody>
      </p:sp>
      <p:pic>
        <p:nvPicPr>
          <p:cNvPr id="279450675" name="Marcador de contenido 4"/>
          <p:cNvPicPr>
            <a:picLocks noChangeAspect="1" noGrp="1"/>
          </p:cNvPicPr>
          <p:nvPr/>
        </p:nvPicPr>
        <p:blipFill rotWithShape="1">
          <a:blip r:embed="rId9"/>
        </p:blipFill>
        <p:spPr bwMode="auto">
          <a:xfrm flipH="0" flipV="0">
            <a:off x="4659524" y="3018204"/>
            <a:ext cx="3315228" cy="3269946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1272478844" name="Marcador de contenido 4"/>
          <p:cNvPicPr>
            <a:picLocks noChangeAspect="1" noGrp="1"/>
          </p:cNvPicPr>
          <p:nvPr/>
        </p:nvPicPr>
        <p:blipFill rotWithShape="1">
          <a:blip r:embed="rId10"/>
        </p:blipFill>
        <p:spPr bwMode="auto">
          <a:xfrm flipH="0" flipV="0">
            <a:off x="8324585" y="3018204"/>
            <a:ext cx="3315228" cy="3269945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678212602" name="Título 1"/>
          <p:cNvSpPr>
            <a:spLocks noGrp="1"/>
          </p:cNvSpPr>
          <p:nvPr>
            <p:ph type="title"/>
          </p:nvPr>
        </p:nvSpPr>
        <p:spPr bwMode="auto">
          <a:xfrm flipH="0" flipV="0">
            <a:off x="838198" y="358443"/>
            <a:ext cx="11122320" cy="1341753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es-CO"/>
              <a:t>Análisis exploratorio</a:t>
            </a:r>
            <a:br>
              <a:rPr lang="es-CO"/>
            </a:br>
            <a:r>
              <a:rPr lang="es-CO" sz="2800"/>
              <a:t>1. </a:t>
            </a:r>
            <a:r>
              <a:rPr lang="es-CO" sz="2400" b="0" i="0" u="none" strike="noStrike" cap="none" spc="0">
                <a:solidFill>
                  <a:schemeClr val="tx1"/>
                </a:solidFill>
                <a:latin typeface="Aptos Display"/>
                <a:ea typeface="Aptos Display"/>
                <a:cs typeface="Aptos Display"/>
              </a:rPr>
              <a:t>¿Cuáles son las categorías de vídeos que reciben mayores vistas y likes?</a:t>
            </a:r>
            <a:endParaRPr lang="en-US" sz="2800"/>
          </a:p>
        </p:txBody>
      </p:sp>
      <p:pic>
        <p:nvPicPr>
          <p:cNvPr id="17273336" name="Marcador de contenido 4"/>
          <p:cNvPicPr>
            <a:picLocks noChangeAspect="1" noGrp="1"/>
          </p:cNvPicPr>
          <p:nvPr>
            <p:ph idx="1"/>
          </p:nvPr>
        </p:nvPicPr>
        <p:blipFill rotWithShape="1">
          <a:blip r:embed="rId3"/>
        </p:blipFill>
        <p:spPr bwMode="auto">
          <a:xfrm>
            <a:off x="838200" y="1826876"/>
            <a:ext cx="8375844" cy="3454805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1781275689" name="CuadroTexto 5"/>
          <p:cNvSpPr txBox="1"/>
          <p:nvPr/>
        </p:nvSpPr>
        <p:spPr bwMode="auto">
          <a:xfrm>
            <a:off x="838198" y="5408359"/>
            <a:ext cx="8373676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2</a:t>
            </a:r>
            <a:r>
              <a:rPr lang="es-CO"/>
              <a:t>. </a:t>
            </a:r>
            <a:r>
              <a:rPr lang="es-ES"/>
              <a:t>Top categorías con mayores interacciones: Vistas y likes.</a:t>
            </a:r>
            <a:endParaRPr lang="en-US"/>
          </a:p>
        </p:txBody>
      </p:sp>
      <p:sp>
        <p:nvSpPr>
          <p:cNvPr id="1323845476" name="Marcador de número de diapositiva 2"/>
          <p:cNvSpPr>
            <a:spLocks noGrp="1"/>
          </p:cNvSpPr>
          <p:nvPr>
            <p:ph type="sldNum" sz="quarter" idx="12"/>
          </p:nvPr>
        </p:nvSpPr>
        <p:spPr bwMode="auto"/>
        <p:txBody>
          <a:bodyPr vert="horz" lIns="91440" tIns="45720" rIns="91440" bIns="45720" rtlCol="0" anchor="ctr"/>
          <a:lstStyle/>
          <a:p>
            <a:pPr>
              <a:defRPr/>
            </a:pPr>
            <a:fld id="{D4F32E6B-88C6-4837-88C4-2088D1FF397E}" type="slidenum">
              <a:rPr lang="es-CO" sz="2400" b="1"/>
              <a:t>6</a:t>
            </a:fld>
            <a:endParaRPr lang="es-CO" sz="2400" b="1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419539949" name="Título 1"/>
          <p:cNvSpPr>
            <a:spLocks noGrp="1"/>
          </p:cNvSpPr>
          <p:nvPr>
            <p:ph type="title"/>
          </p:nvPr>
        </p:nvSpPr>
        <p:spPr bwMode="auto">
          <a:xfrm flipH="0" flipV="0">
            <a:off x="179474" y="360565"/>
            <a:ext cx="11716087" cy="1325562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/>
          </a:bodyPr>
          <a:lstStyle/>
          <a:p>
            <a:pPr>
              <a:defRPr/>
            </a:pPr>
            <a:r>
              <a:rPr lang="es-CO"/>
              <a:t>Análisis exploratorio</a:t>
            </a:r>
            <a:br>
              <a:rPr lang="es-CO"/>
            </a:br>
            <a:r>
              <a:rPr lang="es-CO" sz="2800"/>
              <a:t>2. </a:t>
            </a:r>
            <a:r>
              <a:rPr lang="es-ES" sz="2400"/>
              <a:t>Es posible encontrar agrupaciones o clasificaciones de vídeos?</a:t>
            </a:r>
            <a:endParaRPr lang="en-US" sz="2800"/>
          </a:p>
        </p:txBody>
      </p:sp>
      <p:pic>
        <p:nvPicPr>
          <p:cNvPr id="849214071" name="Marcador de contenido 4"/>
          <p:cNvPicPr>
            <a:picLocks noChangeAspect="1" noGrp="1"/>
          </p:cNvPicPr>
          <p:nvPr>
            <p:ph idx="1"/>
          </p:nvPr>
        </p:nvPicPr>
        <p:blipFill rotWithShape="1">
          <a:blip r:embed="rId3"/>
        </p:blipFill>
        <p:spPr bwMode="auto">
          <a:xfrm flipH="0" flipV="0">
            <a:off x="179474" y="1904999"/>
            <a:ext cx="2976899" cy="2833687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1165986977" name="Imagen 6"/>
          <p:cNvPicPr>
            <a:picLocks noChangeAspect="1"/>
          </p:cNvPicPr>
          <p:nvPr/>
        </p:nvPicPr>
        <p:blipFill rotWithShape="1">
          <a:blip r:embed="rId4"/>
        </p:blipFill>
        <p:spPr bwMode="auto">
          <a:xfrm flipH="0" flipV="0">
            <a:off x="3497505" y="1723506"/>
            <a:ext cx="4217273" cy="3196674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rgbClr val="FF0000">
                <a:alpha val="40000"/>
              </a:srgbClr>
            </a:glow>
          </a:effectLst>
        </p:spPr>
      </p:pic>
      <p:cxnSp>
        <p:nvCxnSpPr>
          <p:cNvPr id="1807920538" name="Conector recto 10"/>
          <p:cNvCxnSpPr/>
          <p:nvPr/>
        </p:nvCxnSpPr>
        <p:spPr bwMode="auto">
          <a:xfrm flipH="0" flipV="1">
            <a:off x="959643" y="1723506"/>
            <a:ext cx="2715677" cy="1181618"/>
          </a:xfrm>
          <a:prstGeom prst="line">
            <a:avLst/>
          </a:prstGeom>
          <a:ln w="19050" cap="flat" cmpd="sng" algn="ctr">
            <a:solidFill>
              <a:schemeClr val="accent1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tx1"/>
          </a:fontRef>
        </p:style>
      </p:cxnSp>
      <p:cxnSp>
        <p:nvCxnSpPr>
          <p:cNvPr id="1379301333" name="Conector recto 13"/>
          <p:cNvCxnSpPr/>
          <p:nvPr/>
        </p:nvCxnSpPr>
        <p:spPr bwMode="auto">
          <a:xfrm flipH="0" flipV="0">
            <a:off x="959643" y="3155155"/>
            <a:ext cx="2659855" cy="1765024"/>
          </a:xfrm>
          <a:prstGeom prst="line">
            <a:avLst/>
          </a:prstGeom>
          <a:ln w="19050" cap="flat" cmpd="sng" algn="ctr">
            <a:solidFill>
              <a:schemeClr val="accent4">
                <a:lumMod val="60000"/>
                <a:lumOff val="40000"/>
              </a:schemeClr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tx1"/>
          </a:fontRef>
        </p:style>
      </p:cxnSp>
      <p:sp>
        <p:nvSpPr>
          <p:cNvPr id="1633847482" name="CuadroTexto 14"/>
          <p:cNvSpPr txBox="1"/>
          <p:nvPr/>
        </p:nvSpPr>
        <p:spPr bwMode="auto">
          <a:xfrm flipH="0" flipV="0">
            <a:off x="179474" y="5188320"/>
            <a:ext cx="10994819" cy="6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s-CO" b="1"/>
              <a:t>Figura 3</a:t>
            </a:r>
            <a:r>
              <a:rPr lang="es-CO"/>
              <a:t>. </a:t>
            </a:r>
            <a:r>
              <a:rPr lang="es-CO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Determinación del número óptimo de clusters y visualización de la segmentación basada en interacciones (likes y views)</a:t>
            </a:r>
            <a:endParaRPr lang="es-CO" sz="1800" b="0" i="0" u="none" strike="noStrike" cap="none" spc="0">
              <a:solidFill>
                <a:schemeClr val="tx1"/>
              </a:solidFill>
              <a:latin typeface="Aptos"/>
              <a:cs typeface="Aptos"/>
            </a:endParaRPr>
          </a:p>
        </p:txBody>
      </p:sp>
      <p:sp>
        <p:nvSpPr>
          <p:cNvPr id="1346446221" name="Marcador de número de diapositiva 2"/>
          <p:cNvSpPr>
            <a:spLocks noGrp="1"/>
          </p:cNvSpPr>
          <p:nvPr>
            <p:ph type="sldNum" sz="quarter" idx="12"/>
          </p:nvPr>
        </p:nvSpPr>
        <p:spPr bwMode="auto"/>
        <p:txBody>
          <a:bodyPr vert="horz" lIns="91440" tIns="45720" rIns="91440" bIns="45720" rtlCol="0" anchor="ctr"/>
          <a:lstStyle/>
          <a:p>
            <a:pPr>
              <a:defRPr/>
            </a:pPr>
            <a:fld id="{D4F32E6B-88C6-4837-88C4-2088D1FF397E}" type="slidenum">
              <a:rPr lang="es-CO" sz="2400" b="1"/>
              <a:t>7</a:t>
            </a:fld>
            <a:endParaRPr lang="es-CO" sz="2400" b="1"/>
          </a:p>
        </p:txBody>
      </p:sp>
      <p:sp>
        <p:nvSpPr>
          <p:cNvPr id="8680293" name=""/>
          <p:cNvSpPr/>
          <p:nvPr/>
        </p:nvSpPr>
        <p:spPr bwMode="auto">
          <a:xfrm rot="0" flipH="0" flipV="0">
            <a:off x="477299" y="2905124"/>
            <a:ext cx="1190624" cy="250031"/>
          </a:xfrm>
          <a:prstGeom prst="flowChartAlternateProcess">
            <a:avLst/>
          </a:prstGeom>
          <a:noFill/>
          <a:ln w="38099" cap="flat" cmpd="sng" algn="ctr">
            <a:solidFill>
              <a:srgbClr val="FF0000"/>
            </a:solidFill>
            <a:prstDash val="sysDash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679075301" name="Imagen 6"/>
          <p:cNvPicPr>
            <a:picLocks noChangeAspect="1"/>
          </p:cNvPicPr>
          <p:nvPr/>
        </p:nvPicPr>
        <p:blipFill rotWithShape="1">
          <a:blip r:embed="rId5"/>
        </p:blipFill>
        <p:spPr bwMode="auto">
          <a:xfrm flipH="0" flipV="0">
            <a:off x="7873563" y="1723506"/>
            <a:ext cx="4217272" cy="3196674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rgbClr val="FF0000">
                <a:alpha val="40000"/>
              </a:srgbClr>
            </a:glow>
          </a:effectLst>
        </p:spPr>
      </p:pic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1208310890" name="Título 1"/>
          <p:cNvSpPr>
            <a:spLocks noGrp="1"/>
          </p:cNvSpPr>
          <p:nvPr>
            <p:ph type="title"/>
          </p:nvPr>
        </p:nvSpPr>
        <p:spPr bwMode="auto">
          <a:xfrm flipH="0" flipV="0">
            <a:off x="179474" y="360565"/>
            <a:ext cx="11782596" cy="1325562"/>
          </a:xfrm>
        </p:spPr>
        <p:txBody>
          <a:bodyPr vertOverflow="overflow" horzOverflow="overflow" vert="horz" wrap="square" lIns="91440" tIns="45720" rIns="91440" bIns="45720" numCol="1" spcCol="0" rtlCol="0" fromWordArt="0" anchor="ctr" anchorCtr="0" forceAA="0" upright="0" compatLnSpc="0">
            <a:normAutofit fontScale="90000" lnSpcReduction="2000"/>
          </a:bodyPr>
          <a:lstStyle/>
          <a:p>
            <a:pPr>
              <a:defRPr/>
            </a:pPr>
            <a:r>
              <a:rPr lang="es-CO"/>
              <a:t>Análisis exploratorio</a:t>
            </a:r>
            <a:br>
              <a:rPr lang="es-CO"/>
            </a:br>
            <a:r>
              <a:rPr lang="es-CO" sz="2800"/>
              <a:t>3. </a:t>
            </a:r>
            <a:r>
              <a:rPr lang="es-ES" sz="2400"/>
              <a:t>¿Cuál es la combinación de características qué hace a un vídeo tendencia?</a:t>
            </a:r>
            <a:endParaRPr lang="en-US" sz="2800"/>
          </a:p>
        </p:txBody>
      </p:sp>
      <p:pic>
        <p:nvPicPr>
          <p:cNvPr id="84766990" name="Marcador de contenido 4"/>
          <p:cNvPicPr>
            <a:picLocks noChangeAspect="1" noGrp="1"/>
          </p:cNvPicPr>
          <p:nvPr>
            <p:ph idx="1"/>
          </p:nvPr>
        </p:nvPicPr>
        <p:blipFill rotWithShape="1">
          <a:blip r:embed="rId3"/>
        </p:blipFill>
        <p:spPr bwMode="auto">
          <a:xfrm flipH="0" flipV="0">
            <a:off x="4587499" y="4237781"/>
            <a:ext cx="2874125" cy="2574342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1795630745" name="Imagen 6"/>
          <p:cNvPicPr>
            <a:picLocks noChangeAspect="1"/>
          </p:cNvPicPr>
          <p:nvPr/>
        </p:nvPicPr>
        <p:blipFill rotWithShape="1">
          <a:blip r:embed="rId4"/>
        </p:blipFill>
        <p:spPr bwMode="auto">
          <a:xfrm flipH="0" flipV="0">
            <a:off x="70194" y="1516737"/>
            <a:ext cx="3598148" cy="5369717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rgbClr val="FF0000">
                <a:alpha val="40000"/>
              </a:srgbClr>
            </a:glow>
          </a:effectLst>
        </p:spPr>
      </p:pic>
      <p:sp>
        <p:nvSpPr>
          <p:cNvPr id="512637811" name="Rectángulo: esquinas redondeadas 8"/>
          <p:cNvSpPr/>
          <p:nvPr/>
        </p:nvSpPr>
        <p:spPr bwMode="auto">
          <a:xfrm flipH="0" flipV="0">
            <a:off x="5162018" y="6491903"/>
            <a:ext cx="2299606" cy="305016"/>
          </a:xfrm>
          <a:prstGeom prst="roundRect">
            <a:avLst>
              <a:gd name="adj" fmla="val 43370"/>
            </a:avLst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960699484" name="CuadroTexto 14"/>
          <p:cNvSpPr txBox="1"/>
          <p:nvPr/>
        </p:nvSpPr>
        <p:spPr bwMode="auto">
          <a:xfrm rot="16199969">
            <a:off x="2269285" y="4759831"/>
            <a:ext cx="3465585" cy="6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</a:t>
            </a:r>
            <a:r>
              <a:rPr lang="es-ES" b="1"/>
              <a:t>4</a:t>
            </a:r>
            <a:r>
              <a:rPr lang="es-CO"/>
              <a:t>.</a:t>
            </a:r>
            <a:r>
              <a:rPr lang="es-ES"/>
              <a:t>Correlaciones de </a:t>
            </a:r>
            <a:r>
              <a:rPr lang="es-ES"/>
              <a:t>Spearman</a:t>
            </a:r>
            <a:r>
              <a:rPr lang="es-ES"/>
              <a:t>.</a:t>
            </a:r>
            <a:endParaRPr lang="en-US"/>
          </a:p>
        </p:txBody>
      </p:sp>
      <p:sp>
        <p:nvSpPr>
          <p:cNvPr id="805176206" name="CuadroTexto 15"/>
          <p:cNvSpPr txBox="1"/>
          <p:nvPr/>
        </p:nvSpPr>
        <p:spPr bwMode="auto">
          <a:xfrm>
            <a:off x="7461625" y="6156480"/>
            <a:ext cx="3452985" cy="6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</a:t>
            </a:r>
            <a:r>
              <a:rPr lang="es-ES" b="1"/>
              <a:t>5</a:t>
            </a:r>
            <a:r>
              <a:rPr lang="es-CO"/>
              <a:t>. </a:t>
            </a:r>
            <a:r>
              <a:rPr lang="es-ES"/>
              <a:t>Correlaciones Pearson</a:t>
            </a:r>
            <a:r>
              <a:rPr lang="es-CO"/>
              <a:t>. </a:t>
            </a:r>
            <a:endParaRPr lang="en-US"/>
          </a:p>
        </p:txBody>
      </p:sp>
      <p:sp>
        <p:nvSpPr>
          <p:cNvPr id="1317281144" name="Marcador de número de diapositiva 2"/>
          <p:cNvSpPr>
            <a:spLocks noGrp="1"/>
          </p:cNvSpPr>
          <p:nvPr>
            <p:ph type="sldNum" sz="quarter" idx="12"/>
          </p:nvPr>
        </p:nvSpPr>
        <p:spPr bwMode="auto"/>
        <p:txBody>
          <a:bodyPr vert="horz" lIns="91440" tIns="45720" rIns="91440" bIns="45720" rtlCol="0" anchor="ctr"/>
          <a:lstStyle/>
          <a:p>
            <a:pPr>
              <a:defRPr/>
            </a:pPr>
            <a:fld id="{320B401C-2629-D7CF-48BD-1362757E992D}" type="slidenum">
              <a:rPr lang="es-CO" sz="2400" b="1"/>
              <a:t/>
            </a:fld>
            <a:endParaRPr lang="es-CO" sz="2400" b="1"/>
          </a:p>
        </p:txBody>
      </p:sp>
      <p:sp>
        <p:nvSpPr>
          <p:cNvPr id="1839666245" name="Rectángulo: esquinas redondeadas 8"/>
          <p:cNvSpPr/>
          <p:nvPr/>
        </p:nvSpPr>
        <p:spPr bwMode="auto">
          <a:xfrm flipH="0" flipV="0">
            <a:off x="422659" y="1516737"/>
            <a:ext cx="2893218" cy="190499"/>
          </a:xfrm>
          <a:prstGeom prst="roundRect">
            <a:avLst>
              <a:gd name="adj" fmla="val 29292"/>
            </a:avLst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cxnSp>
        <p:nvCxnSpPr>
          <p:cNvPr id="1039488283" name=""/>
          <p:cNvCxnSpPr/>
          <p:nvPr/>
        </p:nvCxnSpPr>
        <p:spPr bwMode="auto">
          <a:xfrm flipH="0" flipV="0">
            <a:off x="3117076" y="1680683"/>
            <a:ext cx="0" cy="4242954"/>
          </a:xfrm>
          <a:prstGeom prst="line">
            <a:avLst/>
          </a:prstGeom>
          <a:ln w="12699" cap="flat" cmpd="sng" algn="ctr">
            <a:solidFill>
              <a:schemeClr val="tx1"/>
            </a:solidFill>
            <a:prstDash val="dashDot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81112713" name="Rectángulo: esquinas redondeadas 8"/>
          <p:cNvSpPr/>
          <p:nvPr/>
        </p:nvSpPr>
        <p:spPr bwMode="auto">
          <a:xfrm flipH="0" flipV="0">
            <a:off x="3021826" y="5948532"/>
            <a:ext cx="190499" cy="255226"/>
          </a:xfrm>
          <a:prstGeom prst="roundRect">
            <a:avLst>
              <a:gd name="adj" fmla="val 29292"/>
            </a:avLst>
          </a:prstGeom>
          <a:noFill/>
          <a:ln w="1905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rgbClr val="000000"/>
          </a:lnRef>
          <a:fillRef idx="0">
            <a:srgbClr val="000000"/>
          </a:fillRef>
          <a:effectRef idx="0">
            <a:srgbClr val="000000"/>
          </a:effectRef>
          <a:fontRef idx="minor">
            <a:schemeClr val="accent2"/>
          </a:fontRef>
        </p:style>
        <p:txBody>
          <a:bodyPr rtlCol="0"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47855572" name="Marcador de contenido 4"/>
          <p:cNvPicPr>
            <a:picLocks noChangeAspect="1" noGrp="1"/>
          </p:cNvPicPr>
          <p:nvPr/>
        </p:nvPicPr>
        <p:blipFill rotWithShape="1">
          <a:blip r:embed="rId5"/>
        </p:blipFill>
        <p:spPr bwMode="auto">
          <a:xfrm flipH="0" flipV="0">
            <a:off x="4001718" y="1551173"/>
            <a:ext cx="8120062" cy="2650423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833178711" name="CuadroTexto 15"/>
          <p:cNvSpPr txBox="1"/>
          <p:nvPr/>
        </p:nvSpPr>
        <p:spPr bwMode="auto">
          <a:xfrm flipH="0" flipV="0">
            <a:off x="7461625" y="4237781"/>
            <a:ext cx="4349126" cy="6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</a:t>
            </a:r>
            <a:r>
              <a:rPr lang="es-ES"/>
              <a:t>6</a:t>
            </a:r>
            <a:r>
              <a:rPr lang="es-CO"/>
              <a:t>. </a:t>
            </a:r>
            <a:r>
              <a:rPr lang="es-ES"/>
              <a:t>Tiempo promedio en ser tendencia en las categorías</a:t>
            </a:r>
            <a:r>
              <a:rPr lang="es-ES"/>
              <a:t>.</a:t>
            </a:r>
            <a:endParaRPr lang="en-US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2069772239" name="Título 1"/>
          <p:cNvSpPr>
            <a:spLocks noGrp="1"/>
          </p:cNvSpPr>
          <p:nvPr>
            <p:ph type="title"/>
          </p:nvPr>
        </p:nvSpPr>
        <p:spPr bwMode="auto">
          <a:xfrm>
            <a:off x="179475" y="360566"/>
            <a:ext cx="10515600" cy="1325563"/>
          </a:xfrm>
        </p:spPr>
        <p:txBody>
          <a:bodyPr/>
          <a:lstStyle/>
          <a:p>
            <a:pPr>
              <a:defRPr/>
            </a:pPr>
            <a:r>
              <a:rPr lang="es-CO"/>
              <a:t>Análisis de sentimiento</a:t>
            </a:r>
            <a:br>
              <a:rPr lang="es-CO"/>
            </a:br>
            <a:r>
              <a:rPr lang="es-ES" sz="2800"/>
              <a:t>1</a:t>
            </a:r>
            <a:r>
              <a:rPr lang="es-CO" sz="2800"/>
              <a:t>. </a:t>
            </a:r>
            <a:r>
              <a:rPr lang="es-ES" sz="2800"/>
              <a:t>Sentimientos y categorías</a:t>
            </a:r>
            <a:endParaRPr lang="en-US" sz="2800"/>
          </a:p>
        </p:txBody>
      </p:sp>
      <p:pic>
        <p:nvPicPr>
          <p:cNvPr id="1708787305" name="Marcador de contenido 4"/>
          <p:cNvPicPr>
            <a:picLocks noChangeAspect="1" noGrp="1"/>
          </p:cNvPicPr>
          <p:nvPr>
            <p:ph idx="1"/>
          </p:nvPr>
        </p:nvPicPr>
        <p:blipFill rotWithShape="1">
          <a:blip r:embed="rId3"/>
        </p:blipFill>
        <p:spPr bwMode="auto">
          <a:xfrm flipH="0" flipV="0">
            <a:off x="107230" y="1635924"/>
            <a:ext cx="6466411" cy="2574342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215429288" name="Imagen 6"/>
          <p:cNvPicPr>
            <a:picLocks noChangeAspect="1"/>
          </p:cNvPicPr>
          <p:nvPr/>
        </p:nvPicPr>
        <p:blipFill rotWithShape="1">
          <a:blip r:embed="rId4"/>
        </p:blipFill>
        <p:spPr bwMode="auto">
          <a:xfrm flipH="0" flipV="0">
            <a:off x="6655285" y="39787"/>
            <a:ext cx="5464523" cy="2668033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rgbClr val="FF0000">
                <a:alpha val="40000"/>
              </a:srgbClr>
            </a:glow>
          </a:effectLst>
        </p:spPr>
      </p:pic>
      <p:sp>
        <p:nvSpPr>
          <p:cNvPr id="377691967" name="CuadroTexto 14"/>
          <p:cNvSpPr txBox="1"/>
          <p:nvPr/>
        </p:nvSpPr>
        <p:spPr bwMode="auto">
          <a:xfrm>
            <a:off x="6655285" y="3157446"/>
            <a:ext cx="3475305" cy="64044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</a:t>
            </a:r>
            <a:r>
              <a:rPr lang="es-ES" b="1"/>
              <a:t>7</a:t>
            </a:r>
            <a:r>
              <a:rPr lang="es-CO"/>
              <a:t>. </a:t>
            </a:r>
            <a:r>
              <a:rPr lang="es-ES"/>
              <a:t>Predominancia de sentimientos en las categorías</a:t>
            </a:r>
            <a:r>
              <a:rPr lang="es-CO"/>
              <a:t> </a:t>
            </a:r>
            <a:endParaRPr lang="en-US"/>
          </a:p>
        </p:txBody>
      </p:sp>
      <p:sp>
        <p:nvSpPr>
          <p:cNvPr id="147842" name="CuadroTexto 15"/>
          <p:cNvSpPr txBox="1"/>
          <p:nvPr/>
        </p:nvSpPr>
        <p:spPr bwMode="auto">
          <a:xfrm flipH="0" flipV="0">
            <a:off x="9561937" y="4375705"/>
            <a:ext cx="2604672" cy="14634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indent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pPr>
            <a:r>
              <a:rPr lang="es-CO" b="1"/>
              <a:t>Figura </a:t>
            </a:r>
            <a:r>
              <a:rPr lang="es-ES" b="1"/>
              <a:t>8</a:t>
            </a:r>
            <a:r>
              <a:rPr lang="es-CO"/>
              <a:t>. 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Impacto de las emociones en el tiempo (días) promedio para que un video se vuelva tendencia</a:t>
            </a:r>
            <a:r>
              <a:rPr lang="es-ES" sz="1800" b="0" i="0" u="none" strike="noStrike" cap="none" spc="0">
                <a:solidFill>
                  <a:schemeClr val="tx1"/>
                </a:solidFill>
                <a:latin typeface="Aptos"/>
                <a:ea typeface="Aptos"/>
                <a:cs typeface="Aptos"/>
              </a:rPr>
              <a:t>.</a:t>
            </a:r>
            <a:endParaRPr lang="en-US"/>
          </a:p>
        </p:txBody>
      </p:sp>
      <p:sp>
        <p:nvSpPr>
          <p:cNvPr id="333861542" name="Marcador de número de diapositiva 2"/>
          <p:cNvSpPr>
            <a:spLocks noGrp="1"/>
          </p:cNvSpPr>
          <p:nvPr>
            <p:ph type="sldNum" sz="quarter" idx="12"/>
          </p:nvPr>
        </p:nvSpPr>
        <p:spPr bwMode="auto"/>
        <p:txBody>
          <a:bodyPr vert="horz" lIns="91440" tIns="45720" rIns="91440" bIns="45720" rtlCol="0" anchor="ctr"/>
          <a:lstStyle/>
          <a:p>
            <a:pPr>
              <a:defRPr/>
            </a:pPr>
            <a:fld id="{D4F32E6B-88C6-4837-88C4-2088D1FF397E}" type="slidenum">
              <a:rPr lang="es-CO" sz="2400" b="1"/>
              <a:t>11</a:t>
            </a:fld>
            <a:endParaRPr lang="es-CO" sz="2400" b="1"/>
          </a:p>
        </p:txBody>
      </p:sp>
      <p:pic>
        <p:nvPicPr>
          <p:cNvPr id="284039140" name="Imagen 6"/>
          <p:cNvPicPr>
            <a:picLocks noChangeAspect="1"/>
          </p:cNvPicPr>
          <p:nvPr/>
        </p:nvPicPr>
        <p:blipFill rotWithShape="1">
          <a:blip r:embed="rId5"/>
        </p:blipFill>
        <p:spPr bwMode="auto">
          <a:xfrm flipH="0" flipV="0">
            <a:off x="179474" y="4298155"/>
            <a:ext cx="9382462" cy="2423318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rgbClr val="FF0000">
                <a:alpha val="40000"/>
              </a:srgbClr>
            </a:glow>
          </a:effectLst>
        </p:spPr>
      </p:pic>
      <p:sp>
        <p:nvSpPr>
          <p:cNvPr id="1162566941" name=""/>
          <p:cNvSpPr/>
          <p:nvPr/>
        </p:nvSpPr>
        <p:spPr bwMode="auto">
          <a:xfrm rot="0" flipH="0" flipV="0">
            <a:off x="513187" y="1952624"/>
            <a:ext cx="1190624" cy="2190749"/>
          </a:xfrm>
          <a:prstGeom prst="rect">
            <a:avLst/>
          </a:prstGeom>
          <a:noFill/>
          <a:ln w="19050" cap="flat" cmpd="sng" algn="ctr">
            <a:solidFill>
              <a:srgbClr val="FF0000"/>
            </a:solidFill>
            <a:prstDash val="solid"/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cxnSp>
        <p:nvCxnSpPr>
          <p:cNvPr id="1052239077" name=""/>
          <p:cNvCxnSpPr/>
          <p:nvPr/>
        </p:nvCxnSpPr>
        <p:spPr bwMode="auto">
          <a:xfrm flipH="0" flipV="1">
            <a:off x="1707916" y="39787"/>
            <a:ext cx="5093228" cy="1918128"/>
          </a:xfrm>
          <a:prstGeom prst="line">
            <a:avLst/>
          </a:prstGeom>
          <a:ln w="12700" cap="flat" cmpd="sng" algn="ctr">
            <a:solidFill>
              <a:srgbClr val="0C445E"/>
            </a:solidFill>
            <a:prstDash val="dash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885169" name=""/>
          <p:cNvCxnSpPr/>
          <p:nvPr/>
        </p:nvCxnSpPr>
        <p:spPr bwMode="auto">
          <a:xfrm flipH="0" flipV="1">
            <a:off x="1694687" y="2725208"/>
            <a:ext cx="5106458" cy="1428750"/>
          </a:xfrm>
          <a:prstGeom prst="line">
            <a:avLst/>
          </a:prstGeom>
          <a:ln w="12700" cap="flat" cmpd="sng" algn="ctr">
            <a:solidFill>
              <a:srgbClr val="0C445E"/>
            </a:solidFill>
            <a:prstDash val="dashDot"/>
            <a:miter lim="800000"/>
          </a:ln>
        </p:spPr>
        <p:style>
          <a:lnRef idx="1">
            <a:schemeClr val="accent1">
              <a:shade val="50000"/>
            </a:schemeClr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w="http://schemas.openxmlformats.org/wordprocessingml/2006/main" xmlns:mc="http://schemas.openxmlformats.org/markup-compatibility/2006" showMasterPhAnim="0" showMasterSp="1" show="1">
  <p:cSld name="">
    <p:spTree>
      <p:nvGrpSpPr>
        <p:cNvPr id="1" name=""/>
        <p:cNvGrpSpPr/>
        <p:nvPr/>
      </p:nvGrpSpPr>
      <p:grpSpPr bwMode="auto">
        <a:xfrm>
          <a:off x="0" y="0"/>
          <a:ext cx="0" cy="0"/>
          <a:chOff x="0" y="0"/>
          <a:chExt cx="0" cy="0"/>
        </a:xfrm>
      </p:grpSpPr>
      <p:sp>
        <p:nvSpPr>
          <p:cNvPr id="740064789" name="Título 1"/>
          <p:cNvSpPr>
            <a:spLocks noGrp="1"/>
          </p:cNvSpPr>
          <p:nvPr>
            <p:ph type="title"/>
          </p:nvPr>
        </p:nvSpPr>
        <p:spPr bwMode="auto">
          <a:xfrm flipH="0" flipV="0">
            <a:off x="179474" y="118435"/>
            <a:ext cx="11706691" cy="1325562"/>
          </a:xfrm>
        </p:spPr>
        <p:txBody>
          <a:bodyPr/>
          <a:lstStyle/>
          <a:p>
            <a:pPr>
              <a:defRPr/>
            </a:pPr>
            <a:r>
              <a:rPr lang="es-CO"/>
              <a:t>Modelos</a:t>
            </a:r>
            <a:br>
              <a:rPr lang="es-CO"/>
            </a:br>
            <a:r>
              <a:rPr lang="es-CO" sz="2800"/>
              <a:t>1. </a:t>
            </a:r>
            <a:r>
              <a:rPr lang="es-ES" sz="2400"/>
              <a:t>¿Es posible predecir la cantid</a:t>
            </a:r>
            <a:r>
              <a:rPr lang="es-ES" sz="2400"/>
              <a:t>ad de likes que recibirá un vídeo?</a:t>
            </a:r>
            <a:endParaRPr lang="en-US" sz="2800"/>
          </a:p>
        </p:txBody>
      </p:sp>
      <p:sp>
        <p:nvSpPr>
          <p:cNvPr id="859931920" name="CuadroTexto 14"/>
          <p:cNvSpPr txBox="1"/>
          <p:nvPr/>
        </p:nvSpPr>
        <p:spPr bwMode="auto">
          <a:xfrm flipH="0" flipV="0">
            <a:off x="102465" y="3880174"/>
            <a:ext cx="4014887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</a:t>
            </a:r>
            <a:r>
              <a:rPr lang="es-ES" b="1"/>
              <a:t>9</a:t>
            </a:r>
            <a:r>
              <a:rPr lang="es-CO"/>
              <a:t>. </a:t>
            </a:r>
            <a:r>
              <a:rPr lang="es-ES"/>
              <a:t>Modelos entrenados.</a:t>
            </a:r>
            <a:endParaRPr lang="en-US"/>
          </a:p>
        </p:txBody>
      </p:sp>
      <p:sp>
        <p:nvSpPr>
          <p:cNvPr id="623254608" name="CuadroTexto 15"/>
          <p:cNvSpPr txBox="1"/>
          <p:nvPr/>
        </p:nvSpPr>
        <p:spPr bwMode="auto">
          <a:xfrm flipH="0" flipV="0">
            <a:off x="4107633" y="3907877"/>
            <a:ext cx="7608588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1</a:t>
            </a:r>
            <a:r>
              <a:rPr lang="es-ES" b="1"/>
              <a:t>0</a:t>
            </a:r>
            <a:r>
              <a:rPr lang="es-CO"/>
              <a:t>. </a:t>
            </a:r>
            <a:r>
              <a:rPr lang="es-ES"/>
              <a:t>R2 ajustado en validación cruzada para los mejores modelos</a:t>
            </a:r>
            <a:r>
              <a:rPr lang="es-CO"/>
              <a:t>. </a:t>
            </a:r>
            <a:endParaRPr lang="en-US"/>
          </a:p>
        </p:txBody>
      </p:sp>
      <p:pic>
        <p:nvPicPr>
          <p:cNvPr id="1626676075" name="Imagen 7"/>
          <p:cNvPicPr>
            <a:picLocks noChangeAspect="1"/>
          </p:cNvPicPr>
          <p:nvPr/>
        </p:nvPicPr>
        <p:blipFill rotWithShape="1">
          <a:blip r:embed="rId3"/>
        </p:blipFill>
        <p:spPr bwMode="auto">
          <a:xfrm flipH="0" flipV="0">
            <a:off x="102465" y="1443997"/>
            <a:ext cx="3645117" cy="2391859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1252053779" name="Imagen 9"/>
          <p:cNvPicPr>
            <a:picLocks noChangeAspect="1"/>
          </p:cNvPicPr>
          <p:nvPr/>
        </p:nvPicPr>
        <p:blipFill rotWithShape="1">
          <a:blip r:embed="rId4"/>
        </p:blipFill>
        <p:spPr bwMode="auto">
          <a:xfrm flipH="0" flipV="0">
            <a:off x="4107633" y="1443997"/>
            <a:ext cx="7919808" cy="2391859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140101411" name="Imagen 11"/>
          <p:cNvPicPr>
            <a:picLocks noChangeAspect="1"/>
          </p:cNvPicPr>
          <p:nvPr/>
        </p:nvPicPr>
        <p:blipFill rotWithShape="1">
          <a:blip r:embed="rId5"/>
        </p:blipFill>
        <p:spPr bwMode="auto">
          <a:xfrm>
            <a:off x="102466" y="4293823"/>
            <a:ext cx="5858571" cy="2076408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pic>
        <p:nvPicPr>
          <p:cNvPr id="1304389666" name="Imagen 12"/>
          <p:cNvPicPr>
            <a:picLocks noChangeAspect="1"/>
          </p:cNvPicPr>
          <p:nvPr/>
        </p:nvPicPr>
        <p:blipFill rotWithShape="1">
          <a:blip r:embed="rId6"/>
        </p:blipFill>
        <p:spPr bwMode="auto">
          <a:xfrm>
            <a:off x="6096000" y="4277210"/>
            <a:ext cx="5931442" cy="2076408"/>
          </a:xfrm>
          <a:prstGeom prst="roundRect">
            <a:avLst>
              <a:gd name="adj" fmla="val 5617"/>
            </a:avLst>
          </a:prstGeom>
          <a:ln>
            <a:solidFill>
              <a:srgbClr val="7030A0"/>
            </a:solidFill>
          </a:ln>
          <a:effectLst>
            <a:glow rad="63500">
              <a:schemeClr val="accent3">
                <a:satMod val="175000"/>
                <a:alpha val="40000"/>
              </a:schemeClr>
            </a:glow>
          </a:effectLst>
        </p:spPr>
      </p:pic>
      <p:sp>
        <p:nvSpPr>
          <p:cNvPr id="1093556635" name="CuadroTexto 16"/>
          <p:cNvSpPr txBox="1"/>
          <p:nvPr/>
        </p:nvSpPr>
        <p:spPr bwMode="auto">
          <a:xfrm flipH="0" flipV="0">
            <a:off x="102465" y="6414546"/>
            <a:ext cx="5779281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1</a:t>
            </a:r>
            <a:r>
              <a:rPr lang="es-ES" b="1"/>
              <a:t>1</a:t>
            </a:r>
            <a:r>
              <a:rPr lang="es-CO"/>
              <a:t>. </a:t>
            </a:r>
            <a:r>
              <a:rPr lang="es-ES"/>
              <a:t>Tiempo de entrenamiento de los modelos</a:t>
            </a:r>
            <a:r>
              <a:rPr lang="es-CO"/>
              <a:t>. </a:t>
            </a:r>
            <a:endParaRPr lang="en-US"/>
          </a:p>
        </p:txBody>
      </p:sp>
      <p:sp>
        <p:nvSpPr>
          <p:cNvPr id="750693188" name="CuadroTexto 17"/>
          <p:cNvSpPr txBox="1"/>
          <p:nvPr/>
        </p:nvSpPr>
        <p:spPr bwMode="auto">
          <a:xfrm flipH="0" flipV="0">
            <a:off x="6168870" y="6386843"/>
            <a:ext cx="4977317" cy="36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defRPr/>
            </a:pPr>
            <a:r>
              <a:rPr lang="es-CO" b="1"/>
              <a:t>Figura 1</a:t>
            </a:r>
            <a:r>
              <a:rPr lang="es-ES" b="1"/>
              <a:t>2</a:t>
            </a:r>
            <a:r>
              <a:rPr lang="es-CO"/>
              <a:t>. </a:t>
            </a:r>
            <a:r>
              <a:rPr lang="es-ES"/>
              <a:t>Tiempo en hacer predicciones</a:t>
            </a:r>
            <a:r>
              <a:rPr lang="es-CO"/>
              <a:t>.</a:t>
            </a:r>
            <a:endParaRPr lang="en-US"/>
          </a:p>
        </p:txBody>
      </p:sp>
      <p:sp>
        <p:nvSpPr>
          <p:cNvPr id="203601397" name="Marcador de número de diapositiva 2"/>
          <p:cNvSpPr>
            <a:spLocks noGrp="1"/>
          </p:cNvSpPr>
          <p:nvPr>
            <p:ph type="sldNum" sz="quarter" idx="12"/>
          </p:nvPr>
        </p:nvSpPr>
        <p:spPr bwMode="auto"/>
        <p:txBody>
          <a:bodyPr vert="horz" lIns="91440" tIns="45720" rIns="91440" bIns="45720" rtlCol="0" anchor="ctr"/>
          <a:lstStyle/>
          <a:p>
            <a:pPr>
              <a:defRPr/>
            </a:pPr>
            <a:fld id="{D4F32E6B-88C6-4837-88C4-2088D1FF397E}" type="slidenum">
              <a:rPr lang="es-CO" sz="2400" b="1"/>
              <a:t>12</a:t>
            </a:fld>
            <a:endParaRPr lang="es-CO" sz="2400" b="1"/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xmlns:p14="http://schemas.microsoft.com/office/powerpoint/2010/main" Requires="p159">
      <p:transition p14:dur="2000" advClick="1"/>
    </mc:Choice>
    <mc:Fallback>
      <p:transition advClick="1"/>
    </mc:Fallback>
  </mc:AlternateContent>
</p:sld>
</file>

<file path=ppt/theme/_rels/theme1.xml.rels><?xml version="1.0" encoding="UTF-8" standalone="yes"?><Relationships xmlns="http://schemas.openxmlformats.org/package/2006/relationships"></Relationships>
</file>

<file path=ppt/theme/_rels/theme2.xml.rels><?xml version="1.0" encoding="UTF-8" standalone="yes"?><Relationships xmlns="http://schemas.openxmlformats.org/package/2006/relationships"></Relationships>
</file>

<file path=ppt/theme/theme1.xml><?xml version="1.0" encoding="utf-8"?>
<a:theme xmlns:a="http://schemas.openxmlformats.org/drawingml/2006/main" xmlns:r="http://schemas.openxmlformats.org/officeDocument/2006/relationships" xmlns:p="http://schemas.openxmlformats.org/presentation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Arial"/>
        <a:cs typeface="Arial"/>
      </a:majorFont>
      <a:minorFont>
        <a:latin typeface="Aptos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ppt/theme/theme2.xml><?xml version="1.0" encoding="utf-8"?>
<a:theme xmlns:a="http://schemas.openxmlformats.org/drawingml/2006/main" xmlns:r="http://schemas.openxmlformats.org/officeDocument/2006/relationships" xmlns:p="http://schemas.openxmlformats.org/presentation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/>
        <a:ea typeface="Arial"/>
        <a:cs typeface="Arial"/>
      </a:majorFont>
      <a:minorFont>
        <a:latin typeface="Aptos"/>
        <a:ea typeface="Arial"/>
        <a:cs typeface="Arial"/>
      </a:minorFont>
    </a:fontScheme>
    <a:fmtScheme name="Office">
      <a:fillStyleLst>
        <a:solidFill>
          <a:schemeClr val="phClr"/>
        </a:solidFill>
        <a:gradFill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 bwMode="auto"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ONLYOFFICE/9.1.0.12</Application>
  <PresentationFormat>On-screen Show (4:3)</PresentationFormat>
  <Paragraphs>0</Paragraphs>
  <Slides>12</Slides>
  <Notes>12</Notes>
  <HiddenSlides>0</HiddenSlides>
  <MMClips>2</MMClips>
  <ScaleCrop>0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Theme 1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</vt:vector>
  </TitlesOfParts>
  <Company/>
  <LinksUpToDate>0</LinksUpToDate>
  <SharedDoc>0</SharedDoc>
  <HyperlinksChanged>0</HyperlinksChanged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LUIS ALFREDO GARCIA OQUENDO</dc:creator>
  <cp:lastModifiedBy/>
  <cp:revision>84</cp:revision>
  <dcterms:created xsi:type="dcterms:W3CDTF">2025-05-16T00:47:20Z</dcterms:created>
  <dcterms:modified xsi:type="dcterms:W3CDTF">2025-08-14T16:59:02Z</dcterms:modified>
</cp:coreProperties>
</file>